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1.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2.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7" r:id="rId3"/>
    <p:sldMasterId id="2147483692" r:id="rId4"/>
    <p:sldMasterId id="2147483718" r:id="rId5"/>
    <p:sldMasterId id="2147483735" r:id="rId6"/>
    <p:sldMasterId id="2147483757" r:id="rId7"/>
    <p:sldMasterId id="2147483769" r:id="rId8"/>
    <p:sldMasterId id="2147483800" r:id="rId9"/>
    <p:sldMasterId id="2147483813" r:id="rId10"/>
    <p:sldMasterId id="2147483823" r:id="rId11"/>
    <p:sldMasterId id="2147483843" r:id="rId12"/>
    <p:sldMasterId id="2147483861" r:id="rId13"/>
    <p:sldMasterId id="2147483882" r:id="rId14"/>
    <p:sldMasterId id="2147483896" r:id="rId15"/>
  </p:sldMasterIdLst>
  <p:notesMasterIdLst>
    <p:notesMasterId r:id="rId44"/>
  </p:notesMasterIdLst>
  <p:sldIdLst>
    <p:sldId id="257" r:id="rId16"/>
    <p:sldId id="329" r:id="rId17"/>
    <p:sldId id="325" r:id="rId18"/>
    <p:sldId id="334" r:id="rId19"/>
    <p:sldId id="332" r:id="rId20"/>
    <p:sldId id="321" r:id="rId21"/>
    <p:sldId id="333" r:id="rId22"/>
    <p:sldId id="354" r:id="rId23"/>
    <p:sldId id="260" r:id="rId24"/>
    <p:sldId id="340" r:id="rId25"/>
    <p:sldId id="342" r:id="rId26"/>
    <p:sldId id="353" r:id="rId27"/>
    <p:sldId id="326" r:id="rId28"/>
    <p:sldId id="330" r:id="rId29"/>
    <p:sldId id="350" r:id="rId30"/>
    <p:sldId id="355" r:id="rId31"/>
    <p:sldId id="356" r:id="rId32"/>
    <p:sldId id="360" r:id="rId33"/>
    <p:sldId id="361" r:id="rId34"/>
    <p:sldId id="346" r:id="rId35"/>
    <p:sldId id="347" r:id="rId36"/>
    <p:sldId id="358" r:id="rId37"/>
    <p:sldId id="320" r:id="rId38"/>
    <p:sldId id="339" r:id="rId39"/>
    <p:sldId id="348" r:id="rId40"/>
    <p:sldId id="313" r:id="rId41"/>
    <p:sldId id="316" r:id="rId42"/>
    <p:sldId id="279" r:id="rId4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cMillen, Clare" initials="MC" lastIdx="11" clrIdx="0">
    <p:extLst>
      <p:ext uri="{19B8F6BF-5375-455C-9EA6-DF929625EA0E}">
        <p15:presenceInfo xmlns:p15="http://schemas.microsoft.com/office/powerpoint/2012/main" userId="S-1-5-21-1659004503-1409082233-839522115-110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3054"/>
    <a:srgbClr val="0C22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79" autoAdjust="0"/>
    <p:restoredTop sz="49480" autoAdjust="0"/>
  </p:normalViewPr>
  <p:slideViewPr>
    <p:cSldViewPr snapToGrid="0">
      <p:cViewPr varScale="1">
        <p:scale>
          <a:sx n="57" d="100"/>
          <a:sy n="57" d="100"/>
        </p:scale>
        <p:origin x="2460" y="7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3870"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3" Type="http://schemas.openxmlformats.org/officeDocument/2006/relationships/slideMaster" Target="slideMasters/slideMaster3.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5378D85-395F-49FA-B89C-51E7F823889F}" type="datetimeFigureOut">
              <a:rPr lang="en-US" smtClean="0"/>
              <a:t>5/29/2019</a:t>
            </a:fld>
            <a:endParaRPr lang="pt-BR"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E4159E8-CA19-4BB0-8ED9-16527D3A2E7E}" type="slidenum">
              <a:rPr lang="en-US" smtClean="0"/>
              <a:t>‹#›</a:t>
            </a:fld>
            <a:endParaRPr lang="pt-BR" dirty="0"/>
          </a:p>
        </p:txBody>
      </p:sp>
    </p:spTree>
    <p:extLst>
      <p:ext uri="{BB962C8B-B14F-4D97-AF65-F5344CB8AC3E}">
        <p14:creationId xmlns:p14="http://schemas.microsoft.com/office/powerpoint/2010/main" val="2241695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normAutofit/>
          </a:bodyPr>
          <a:lstStyle/>
          <a:p>
            <a:r>
              <a:rPr lang="pt-BR" sz="1600" dirty="0"/>
              <a:t>Olá pessoal, meu nome é Clare MacMillen e estou feliz em recebê-los em nosso webinar MyLion.</a:t>
            </a:r>
          </a:p>
          <a:p>
            <a:endParaRPr lang="pt-BR" sz="1600" baseline="0" dirty="0"/>
          </a:p>
          <a:p>
            <a:endParaRPr lang="pt-BR" sz="1600" baseline="0" dirty="0"/>
          </a:p>
        </p:txBody>
      </p:sp>
      <p:sp>
        <p:nvSpPr>
          <p:cNvPr id="4" name="Slide Number Placeholder 3"/>
          <p:cNvSpPr>
            <a:spLocks noGrp="1"/>
          </p:cNvSpPr>
          <p:nvPr>
            <p:ph type="sldNum" sz="quarter" idx="10"/>
          </p:nvPr>
        </p:nvSpPr>
        <p:spPr/>
        <p:txBody>
          <a:bodyPr/>
          <a:lstStyle/>
          <a:p>
            <a:fld id="{2EC16868-9BE2-4B90-A899-79CA97E21669}" type="slidenum">
              <a:rPr lang="en-US">
                <a:solidFill>
                  <a:prstClr val="black"/>
                </a:solidFill>
              </a:rPr>
              <a:pPr/>
              <a:t>1</a:t>
            </a:fld>
            <a:endParaRPr lang="pt-BR" dirty="0">
              <a:solidFill>
                <a:prstClr val="black"/>
              </a:solidFill>
            </a:endParaRPr>
          </a:p>
        </p:txBody>
      </p:sp>
    </p:spTree>
    <p:extLst>
      <p:ext uri="{BB962C8B-B14F-4D97-AF65-F5344CB8AC3E}">
        <p14:creationId xmlns:p14="http://schemas.microsoft.com/office/powerpoint/2010/main" val="3185204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mtClean="0"/>
              <a:t>As oportunidades de fazer conexões, descobrir novas ideias de serviço e muito mais - tornaram-se possíveis devido a duas grandes mudanças na maneira como o MyLion funciona em comparação ao MyLCI.</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pt-BR" smtClean="0"/>
              <a:t>Primeiramente, todos os Leões e Leos podem usar o MyLion. Este é o nosso primeiro aplicativo aberto a todos os associados.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pt-BR" smtClean="0"/>
              <a:t>Em segundo lugar, o enfoque do nosso webinar hoje, é que existem duas opções para criarmos uma atividade. No MyLion, você pode criar uma atividade ANTES dela ocorrer, ou você pode relatar uma atividade após ela ter ocorrido.</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10</a:t>
            </a:fld>
            <a:endParaRPr lang="pt-BR" dirty="0">
              <a:solidFill>
                <a:prstClr val="black"/>
              </a:solidFill>
            </a:endParaRPr>
          </a:p>
        </p:txBody>
      </p:sp>
    </p:spTree>
    <p:extLst>
      <p:ext uri="{BB962C8B-B14F-4D97-AF65-F5344CB8AC3E}">
        <p14:creationId xmlns:p14="http://schemas.microsoft.com/office/powerpoint/2010/main" val="2111967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t>Começaremos relatando uma atividade após ter acontecido. </a:t>
            </a:r>
          </a:p>
          <a:p>
            <a:endParaRPr lang="pt-BR" baseline="0" dirty="0"/>
          </a:p>
          <a:p>
            <a:r>
              <a:rPr lang="pt-BR" dirty="0" smtClean="0"/>
              <a:t>Se você optar por relatar uma atividade após ter acontecido, não terá que fazer muitas alterações no MyLCI. Somente os dirigentes podem relatar uma atividade depois de ela ter ocorrido. </a:t>
            </a:r>
            <a:r>
              <a:rPr lang="pt-BR" b="1" dirty="0" smtClean="0"/>
              <a:t>Você deverá escolher "Relatar Atividade"</a:t>
            </a:r>
            <a:r>
              <a:rPr lang="pt-BR" dirty="0" smtClean="0"/>
              <a:t>, inserindo todos os detalhes da atividade para depois enviar.</a:t>
            </a:r>
          </a:p>
          <a:p>
            <a:endParaRPr lang="pt-BR" baseline="0" dirty="0"/>
          </a:p>
          <a:p>
            <a:r>
              <a:rPr lang="pt-BR" dirty="0" smtClean="0"/>
              <a:t>Esta função também está disponível no aplicativo MyLion.</a:t>
            </a:r>
          </a:p>
          <a:p>
            <a:endParaRPr lang="pt-BR" baseline="0" dirty="0"/>
          </a:p>
          <a:p>
            <a:endParaRPr lang="pt-BR" baseline="0"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11</a:t>
            </a:fld>
            <a:endParaRPr lang="pt-BR" dirty="0">
              <a:solidFill>
                <a:prstClr val="black"/>
              </a:solidFill>
            </a:endParaRPr>
          </a:p>
        </p:txBody>
      </p:sp>
    </p:spTree>
    <p:extLst>
      <p:ext uri="{BB962C8B-B14F-4D97-AF65-F5344CB8AC3E}">
        <p14:creationId xmlns:p14="http://schemas.microsoft.com/office/powerpoint/2010/main" val="572920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smtClean="0"/>
              <a:t>Assistiremos a um vídeo de um usuário Leão relatando uma atividade depois que ela ocorreu, usando o aplicativo MyLion na web. </a:t>
            </a:r>
            <a:endParaRPr lang="pt-BR"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12</a:t>
            </a:fld>
            <a:endParaRPr lang="pt-BR" dirty="0">
              <a:solidFill>
                <a:prstClr val="black"/>
              </a:solidFill>
            </a:endParaRPr>
          </a:p>
        </p:txBody>
      </p:sp>
    </p:spTree>
    <p:extLst>
      <p:ext uri="{BB962C8B-B14F-4D97-AF65-F5344CB8AC3E}">
        <p14:creationId xmlns:p14="http://schemas.microsoft.com/office/powerpoint/2010/main" val="4281526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pt-BR" sz="1200" b="0" kern="0" dirty="0">
                <a:solidFill>
                  <a:prstClr val="white"/>
                </a:solidFill>
                <a:latin typeface="Arial" charset="0"/>
              </a:rPr>
              <a:t>Agora, vamos dar uma olhada em outra opção para enviar relatórios no MyLion: criar uma atividade antes que ela ocorra ou durante o planejamento. Se estamos fazendo compras no supermercado, ou trabalhando em um projeto, ou no escritório, ou pensando na próxima atividade de serviços, o planejamento é uma parte importante do nosso cotidiano.</a:t>
            </a:r>
          </a:p>
          <a:p>
            <a:pPr algn="l"/>
            <a:endParaRPr lang="pt-BR" sz="1200" b="0" kern="0" baseline="0" dirty="0">
              <a:solidFill>
                <a:prstClr val="white"/>
              </a:solidFill>
              <a:latin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0" dirty="0">
                <a:solidFill>
                  <a:schemeClr val="accent2">
                    <a:lumMod val="50000"/>
                  </a:schemeClr>
                </a:solidFill>
                <a:latin typeface="Arial" charset="0"/>
              </a:rPr>
              <a:t>No momento, Leões e Leos usam uma grande variedade de ferramentas para planejar os seus serviços. Depois que a atividade de serviço for concluída, fazemos o login no MyLCI e enviamos o relatório. Conforme discutimos anteriormente, estes são alguns problemas que podem surgir quando usamos esta abordagem: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kern="0" baseline="0" dirty="0">
              <a:solidFill>
                <a:schemeClr val="accent2">
                  <a:lumMod val="50000"/>
                </a:schemeClr>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pt-BR" sz="1200" b="1" kern="0" baseline="0" dirty="0">
                <a:solidFill>
                  <a:schemeClr val="accent2">
                    <a:lumMod val="50000"/>
                  </a:schemeClr>
                </a:solidFill>
                <a:latin typeface="Arial" charset="0"/>
              </a:rPr>
              <a:t>Duplicamos a nossa carga de trabalho</a:t>
            </a:r>
            <a:r>
              <a:rPr lang="pt-BR" sz="1200" kern="0" baseline="0" dirty="0">
                <a:solidFill>
                  <a:schemeClr val="accent2">
                    <a:lumMod val="50000"/>
                  </a:schemeClr>
                </a:solidFill>
                <a:latin typeface="Arial" charset="0"/>
              </a:rPr>
              <a:t>. Provavelmente, estamos planejando nossa atividade no Facebook, via e-mail ou usando outra plataforma. Por que não planejar a atividade no mesmo local onde a relatamos?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pt-BR" sz="1200" b="1" kern="0" baseline="0" dirty="0">
                <a:solidFill>
                  <a:schemeClr val="accent2">
                    <a:lumMod val="50000"/>
                  </a:schemeClr>
                </a:solidFill>
                <a:latin typeface="Arial" charset="0"/>
              </a:rPr>
              <a:t>Talvez não mais nos lembremos de todos os principais detalhes da atividade. </a:t>
            </a:r>
            <a:r>
              <a:rPr lang="pt-BR" sz="1200" kern="0" baseline="0" dirty="0">
                <a:solidFill>
                  <a:schemeClr val="accent2">
                    <a:lumMod val="50000"/>
                  </a:schemeClr>
                </a:solidFill>
                <a:latin typeface="Arial" charset="0"/>
              </a:rPr>
              <a:t>Inserir informações após a atividade ter ocorrido aumenta a probabilidade de esquecermos alguns detalhes.</a:t>
            </a:r>
            <a:endParaRPr lang="pt-BR" sz="1200" b="1" kern="0" baseline="0" dirty="0">
              <a:solidFill>
                <a:schemeClr val="accent2">
                  <a:lumMod val="50000"/>
                </a:schemeClr>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pt-BR" sz="1200" b="1" kern="0" baseline="0" dirty="0">
                <a:solidFill>
                  <a:schemeClr val="accent2">
                    <a:lumMod val="50000"/>
                  </a:schemeClr>
                </a:solidFill>
                <a:latin typeface="Arial" charset="0"/>
              </a:rPr>
              <a:t>Os associados que não são dirigentes não podem liderar neste sentido. </a:t>
            </a:r>
            <a:r>
              <a:rPr lang="pt-BR" sz="1200" kern="0" baseline="0" dirty="0">
                <a:solidFill>
                  <a:schemeClr val="accent2">
                    <a:lumMod val="50000"/>
                  </a:schemeClr>
                </a:solidFill>
                <a:latin typeface="Arial" charset="0"/>
              </a:rPr>
              <a:t>No momento, somente os dirigentes do Lions podem inserir detalhes sobre a atividade de serviço, mas os não dirigentes podem ser efetivamente os líderes.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kern="0" baseline="0" dirty="0">
              <a:solidFill>
                <a:schemeClr val="accent2">
                  <a:lumMod val="50000"/>
                </a:schemeClr>
              </a:solidFill>
              <a:latin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0" baseline="0" dirty="0">
                <a:solidFill>
                  <a:schemeClr val="accent2">
                    <a:lumMod val="50000"/>
                  </a:schemeClr>
                </a:solidFill>
                <a:latin typeface="Arial" charset="0"/>
              </a:rPr>
              <a:t>O MyLion muda esta situação. Agora, temos a opção de não apenas relatar uma atividade de serviço do passado, mas de combinar o planejamento de atividades de serviço e o envio de relatórios.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kern="0" baseline="0" dirty="0">
              <a:solidFill>
                <a:schemeClr val="accent2">
                  <a:lumMod val="50000"/>
                </a:schemeClr>
              </a:solidFill>
              <a:latin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0" baseline="0" dirty="0">
                <a:solidFill>
                  <a:schemeClr val="accent2">
                    <a:lumMod val="50000"/>
                  </a:schemeClr>
                </a:solidFill>
                <a:latin typeface="Arial" charset="0"/>
              </a:rPr>
              <a:t>Existem também alguns benefícios exclusivos ao planejar no MyLion. Podemos: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200" kern="0" baseline="0" dirty="0">
                <a:solidFill>
                  <a:schemeClr val="accent2">
                    <a:lumMod val="50000"/>
                  </a:schemeClr>
                </a:solidFill>
                <a:latin typeface="Arial" charset="0"/>
              </a:rPr>
              <a:t>Convidar outros Leões e Leos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200" kern="0" baseline="0" dirty="0">
                <a:solidFill>
                  <a:schemeClr val="accent2">
                    <a:lumMod val="50000"/>
                  </a:schemeClr>
                </a:solidFill>
                <a:latin typeface="Arial" charset="0"/>
              </a:rPr>
              <a:t>Enviar mensagens para os associados para ajudá-los a se organizarem melhor para compartilharem atualizações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200" kern="0" baseline="0" dirty="0">
                <a:solidFill>
                  <a:schemeClr val="accent2">
                    <a:lumMod val="50000"/>
                  </a:schemeClr>
                </a:solidFill>
                <a:latin typeface="Arial" charset="0"/>
              </a:rPr>
              <a:t>Podemos manter nossos líderes de distrito e distrito múltiplo atualizados sobre em quais atividades podem participar ou apoiar, já que podem fazer uma busca por tais atividades.</a:t>
            </a:r>
            <a:endParaRPr lang="pt-BR" sz="1200" kern="0" baseline="0" dirty="0">
              <a:solidFill>
                <a:schemeClr val="accent2">
                  <a:lumMod val="50000"/>
                </a:schemeClr>
              </a:solidFill>
              <a:latin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kern="0" baseline="0" dirty="0">
              <a:solidFill>
                <a:schemeClr val="accent2">
                  <a:lumMod val="50000"/>
                </a:schemeClr>
              </a:solidFill>
              <a:latin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0" baseline="0" dirty="0">
                <a:solidFill>
                  <a:schemeClr val="accent2">
                    <a:lumMod val="50000"/>
                  </a:schemeClr>
                </a:solidFill>
                <a:latin typeface="Arial" charset="0"/>
              </a:rPr>
              <a:t>Para aproveitar o planejamento de uma atividade no MyLion, </a:t>
            </a:r>
            <a:r>
              <a:rPr lang="pt-BR" sz="1200" b="1" kern="0" baseline="0" dirty="0">
                <a:solidFill>
                  <a:schemeClr val="accent2">
                    <a:lumMod val="50000"/>
                  </a:schemeClr>
                </a:solidFill>
                <a:latin typeface="Arial" charset="0"/>
              </a:rPr>
              <a:t>selecionamos "Nova Atividade",</a:t>
            </a:r>
            <a:r>
              <a:rPr lang="pt-BR" sz="1200" kern="0" baseline="0" dirty="0">
                <a:solidFill>
                  <a:schemeClr val="accent2">
                    <a:lumMod val="50000"/>
                  </a:schemeClr>
                </a:solidFill>
                <a:latin typeface="Arial" charset="0"/>
              </a:rPr>
              <a:t> acrescentamos todos os detalhes do nosso projeto, como título, horário e local, convidamos os associados a participar, e pronto. Publicamos a atividade e, uma vez concluída, os dirigentes podem fazer o login e relatar os detalhes finais.</a:t>
            </a:r>
            <a:endParaRPr lang="pt-BR"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13</a:t>
            </a:fld>
            <a:endParaRPr lang="pt-BR" dirty="0">
              <a:solidFill>
                <a:prstClr val="black"/>
              </a:solidFill>
            </a:endParaRPr>
          </a:p>
        </p:txBody>
      </p:sp>
    </p:spTree>
    <p:extLst>
      <p:ext uri="{BB962C8B-B14F-4D97-AF65-F5344CB8AC3E}">
        <p14:creationId xmlns:p14="http://schemas.microsoft.com/office/powerpoint/2010/main" val="1719149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mtClean="0"/>
              <a:t>Agora que entendemos a diferença entre o planejamento ou a criação de uma "Nova Atividade" no MyLion comparado a relatar uma atividade passada, vamos dar uma olhada em uma demonstração.</a:t>
            </a:r>
          </a:p>
          <a:p>
            <a:endParaRPr lang="pt-BR" baseline="0" dirty="0"/>
          </a:p>
          <a:p>
            <a:r>
              <a:rPr lang="pt-BR" smtClean="0"/>
              <a:t>Aqui vemos um Leão criando uma atividade futura, ou uma "Nova Atividade", para o seu clube no aplicativo do website do MyLion.</a:t>
            </a:r>
            <a:endParaRPr lang="pt-BR" dirty="0"/>
          </a:p>
        </p:txBody>
      </p:sp>
      <p:sp>
        <p:nvSpPr>
          <p:cNvPr id="4" name="Slide Number Placeholder 3"/>
          <p:cNvSpPr>
            <a:spLocks noGrp="1"/>
          </p:cNvSpPr>
          <p:nvPr>
            <p:ph type="sldNum" sz="quarter" idx="10"/>
          </p:nvPr>
        </p:nvSpPr>
        <p:spPr/>
        <p:txBody>
          <a:bodyPr/>
          <a:lstStyle/>
          <a:p>
            <a:fld id="{EE4159E8-CA19-4BB0-8ED9-16527D3A2E7E}" type="slidenum">
              <a:rPr lang="en-US" smtClean="0"/>
              <a:t>14</a:t>
            </a:fld>
            <a:endParaRPr lang="pt-BR" dirty="0"/>
          </a:p>
        </p:txBody>
      </p:sp>
    </p:spTree>
    <p:extLst>
      <p:ext uri="{BB962C8B-B14F-4D97-AF65-F5344CB8AC3E}">
        <p14:creationId xmlns:p14="http://schemas.microsoft.com/office/powerpoint/2010/main" val="445675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mtClean="0"/>
              <a:t>Como mencionei, qualquer associado do clube pode criar uma Conta Lions e usar o MyLion. No entanto, apenas os dirigentes de clube exibidos aqui podem relatar uma atividade.</a:t>
            </a:r>
          </a:p>
          <a:p>
            <a:endParaRPr lang="pt-BR" baseline="0" dirty="0"/>
          </a:p>
          <a:p>
            <a:r>
              <a:rPr lang="pt-BR" smtClean="0"/>
              <a:t>Existem várias outras permissões exclusivas apenas para os dirigentes no MyLion.</a:t>
            </a:r>
          </a:p>
          <a:p>
            <a:endParaRPr lang="pt-BR" baseline="0" dirty="0"/>
          </a:p>
          <a:p>
            <a:r>
              <a:rPr lang="pt-BR" smtClean="0"/>
              <a:t>Eles podem:</a:t>
            </a:r>
          </a:p>
          <a:p>
            <a:pPr marL="228600" indent="-228600">
              <a:buFont typeface="+mj-lt"/>
              <a:buAutoNum type="arabicPeriod"/>
            </a:pPr>
            <a:endParaRPr lang="pt-BR" baseline="0" dirty="0"/>
          </a:p>
          <a:p>
            <a:pPr marL="228600" indent="-228600">
              <a:buFont typeface="+mj-lt"/>
              <a:buAutoNum type="arabicPeriod"/>
            </a:pPr>
            <a:r>
              <a:rPr lang="pt-BR" smtClean="0"/>
              <a:t>Deletar uma atividade criada pelo associado</a:t>
            </a:r>
          </a:p>
          <a:p>
            <a:pPr marL="228600" indent="-228600">
              <a:buFont typeface="+mj-lt"/>
              <a:buAutoNum type="arabicPeriod"/>
            </a:pPr>
            <a:r>
              <a:rPr lang="pt-BR" smtClean="0"/>
              <a:t>Editar uma atividade criada pelo associado</a:t>
            </a:r>
          </a:p>
          <a:p>
            <a:pPr marL="228600" indent="-228600">
              <a:buFont typeface="+mj-lt"/>
              <a:buAutoNum type="arabicPeriod"/>
            </a:pPr>
            <a:r>
              <a:rPr lang="pt-BR" smtClean="0"/>
              <a:t>Criar um perfil de clube no aplicativo MyLion.</a:t>
            </a:r>
          </a:p>
          <a:p>
            <a:endParaRPr lang="pt-BR" baseline="0" dirty="0"/>
          </a:p>
          <a:p>
            <a:r>
              <a:rPr lang="pt-BR" smtClean="0"/>
              <a:t>O Perfil do Clube é uma ótima oportunidade para compartilhar informações sobre o seu clube com outros Leões e com os membros da comunidade que possam estar interessados em se afiliar ao seu clube. Os perfis dos clubes no MyLion são exibidos no Localizador de Clubes em lionsclubs.org.  Portanto, escolha uma imagem divertida que represente os seus associados, ofereça uma descrição sobre o que torna o seu clube especial e depois visite o Localizador de Clubes em lionsclubs.org para verificar como o seu clube está sendo apresentado a possíveis associados.</a:t>
            </a:r>
            <a:endParaRPr lang="pt-BR"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15</a:t>
            </a:fld>
            <a:endParaRPr lang="pt-BR" dirty="0">
              <a:solidFill>
                <a:prstClr val="black"/>
              </a:solidFill>
            </a:endParaRPr>
          </a:p>
        </p:txBody>
      </p:sp>
    </p:spTree>
    <p:extLst>
      <p:ext uri="{BB962C8B-B14F-4D97-AF65-F5344CB8AC3E}">
        <p14:creationId xmlns:p14="http://schemas.microsoft.com/office/powerpoint/2010/main" val="3421920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mtClean="0"/>
              <a:t>Por meio das informações obtidas no nosso Fórum MyLion no Facebook, nos webinars distritais e pelo feedback geral dos Leões e Leos como você, sabemos que existem algumas diferenças em como os Leões planejam e relatam o serviço. Vamos analisar algumas perguntas mais frequentes.</a:t>
            </a:r>
          </a:p>
          <a:p>
            <a:endParaRPr lang="pt-BR" baseline="0" dirty="0"/>
          </a:p>
          <a:p>
            <a:pPr marL="171450" indent="-171450">
              <a:buFont typeface="Arial" panose="020B0604020202020204" pitchFamily="34" charset="0"/>
              <a:buChar char="•"/>
            </a:pPr>
            <a:r>
              <a:rPr lang="pt-BR" smtClean="0"/>
              <a:t>Primeiro, se você é um Leão com vários cargos e está acostumado a alterar manualmente os cargos no MyLCI. O MyLion foi criado de maneira diferente. Se você for um Leão com vários cargos, o MyLion reconhecerá todas as suas funções em Lions Clubs International e lhe dará acesso com base em todos os cargos. Você não precisa alterar a sua função.</a:t>
            </a:r>
          </a:p>
          <a:p>
            <a:endParaRPr lang="pt-BR" baseline="0" dirty="0"/>
          </a:p>
          <a:p>
            <a:pPr marL="628650" lvl="1" indent="-171450">
              <a:buFont typeface="Arial" panose="020B0604020202020204" pitchFamily="34" charset="0"/>
              <a:buChar char="•"/>
            </a:pPr>
            <a:endParaRPr lang="pt-BR" baseline="0" dirty="0">
              <a:solidFill>
                <a:schemeClr val="tx1"/>
              </a:solidFill>
            </a:endParaRPr>
          </a:p>
          <a:p>
            <a:pPr marL="171450" lvl="0" indent="-171450">
              <a:buFont typeface="Arial" panose="020B0604020202020204" pitchFamily="34" charset="0"/>
              <a:buChar char="•"/>
            </a:pPr>
            <a:r>
              <a:rPr lang="pt-BR" baseline="0" dirty="0">
                <a:solidFill>
                  <a:schemeClr val="tx1"/>
                </a:solidFill>
              </a:rPr>
              <a:t>Mesmo que o MyLion seja o nosso destino para os relatórios de atividades de serviço começando em 1º de julho de 2019, os dirigentes ainda poderão aproveitar o período de carência para o envio dos relatórios de atividades de serviço referentes a 2018-2019. Você poderá relatar atividades de serviço referentes a 2018-2019 no MyLCI até 15 de julho de 2019.</a:t>
            </a:r>
          </a:p>
          <a:p>
            <a:endParaRPr lang="pt-BR" baseline="0" dirty="0">
              <a:solidFill>
                <a:schemeClr val="tx1"/>
              </a:solidFill>
            </a:endParaRPr>
          </a:p>
          <a:p>
            <a:endParaRPr lang="pt-BR" baseline="0" dirty="0"/>
          </a:p>
          <a:p>
            <a:endParaRPr lang="pt-BR" baseline="0" dirty="0"/>
          </a:p>
          <a:p>
            <a:endParaRPr lang="pt-BR" baseline="0" dirty="0"/>
          </a:p>
          <a:p>
            <a:endParaRPr lang="pt-BR" baseline="0"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16</a:t>
            </a:fld>
            <a:endParaRPr lang="pt-BR" dirty="0">
              <a:solidFill>
                <a:prstClr val="black"/>
              </a:solidFill>
            </a:endParaRPr>
          </a:p>
        </p:txBody>
      </p:sp>
    </p:spTree>
    <p:extLst>
      <p:ext uri="{BB962C8B-B14F-4D97-AF65-F5344CB8AC3E}">
        <p14:creationId xmlns:p14="http://schemas.microsoft.com/office/powerpoint/2010/main" val="387148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baseline="0" dirty="0"/>
          </a:p>
          <a:p>
            <a:pPr marL="171450" indent="-171450">
              <a:buFont typeface="Arial" panose="020B0604020202020204" pitchFamily="34" charset="0"/>
              <a:buChar char="•"/>
            </a:pPr>
            <a:r>
              <a:rPr lang="pt-BR" smtClean="0"/>
              <a:t>Para os Leões que começaram a usar o MyLion, as perguntas mais comuns são sobre as atividades de destaque. Onde elas estão... e o que realmente significam?</a:t>
            </a:r>
          </a:p>
          <a:p>
            <a:pPr marL="628650" lvl="1" indent="-171450">
              <a:buFont typeface="Arial" panose="020B0604020202020204" pitchFamily="34" charset="0"/>
              <a:buChar char="•"/>
            </a:pPr>
            <a:r>
              <a:rPr lang="pt-BR" baseline="0" dirty="0">
                <a:solidFill>
                  <a:schemeClr val="tx1"/>
                </a:solidFill>
              </a:rPr>
              <a:t>Esta função do MyLion estará disponível em junho de 2019.</a:t>
            </a:r>
          </a:p>
          <a:p>
            <a:pPr marL="628650" lvl="1" indent="-171450">
              <a:buFont typeface="Arial" panose="020B0604020202020204" pitchFamily="34" charset="0"/>
              <a:buChar char="•"/>
            </a:pPr>
            <a:r>
              <a:rPr lang="pt-BR" baseline="0" dirty="0">
                <a:solidFill>
                  <a:schemeClr val="tx1"/>
                </a:solidFill>
              </a:rPr>
              <a:t>Quando começamos a avaliar o MyLCI e a criar o MyLion, nossa equipe de serviço percebeu que a definição e interpretação de uma atividade de “destaque” variava dependendo da região.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baseline="0" dirty="0">
                <a:solidFill>
                  <a:schemeClr val="tx1"/>
                </a:solidFill>
              </a:rPr>
              <a:t>Com a ajuda da nossa Equipe Global de Ação, agora temos uma definição para as atividades de destaque. </a:t>
            </a:r>
            <a:r>
              <a:rPr lang="pt-BR" smtClean="0"/>
              <a:t>Uma atividade de destaque é uma atividade recorrente </a:t>
            </a:r>
            <a:r>
              <a:rPr lang="pt-BR" sz="1200" kern="0" dirty="0">
                <a:solidFill>
                  <a:srgbClr val="D9D9D9">
                    <a:lumMod val="50000"/>
                  </a:srgbClr>
                </a:solidFill>
                <a:latin typeface="Arial" charset="0"/>
              </a:rPr>
              <a:t>que representa a identidade e/ou especialidade do clube, distrito ou distrito múltiplo organizador.</a:t>
            </a:r>
          </a:p>
          <a:p>
            <a:pPr marL="628650" lvl="1" indent="-171450">
              <a:buFont typeface="Arial" panose="020B0604020202020204" pitchFamily="34" charset="0"/>
              <a:buChar char="•"/>
            </a:pPr>
            <a:r>
              <a:rPr lang="pt-BR" baseline="0" dirty="0">
                <a:solidFill>
                  <a:schemeClr val="tx1"/>
                </a:solidFill>
              </a:rPr>
              <a:t>Os Leões e Leos podem usar esta definição para decidir quais as atividades que podem ser rotuladas como sendo de “destaque”.</a:t>
            </a:r>
          </a:p>
          <a:p>
            <a:pPr marL="628650" lvl="1" indent="-171450">
              <a:buFont typeface="Arial" panose="020B0604020202020204" pitchFamily="34" charset="0"/>
              <a:buChar char="•"/>
            </a:pPr>
            <a:endParaRPr lang="pt-BR" baseline="0" dirty="0">
              <a:solidFill>
                <a:schemeClr val="tx1"/>
              </a:solidFill>
            </a:endParaRPr>
          </a:p>
          <a:p>
            <a:endParaRPr lang="pt-BR" baseline="0"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17</a:t>
            </a:fld>
            <a:endParaRPr lang="pt-BR" dirty="0">
              <a:solidFill>
                <a:prstClr val="black"/>
              </a:solidFill>
            </a:endParaRPr>
          </a:p>
        </p:txBody>
      </p:sp>
    </p:spTree>
    <p:extLst>
      <p:ext uri="{BB962C8B-B14F-4D97-AF65-F5344CB8AC3E}">
        <p14:creationId xmlns:p14="http://schemas.microsoft.com/office/powerpoint/2010/main" val="310698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baseline="0" dirty="0">
              <a:solidFill>
                <a:schemeClr val="tx1"/>
              </a:solidFill>
            </a:endParaRPr>
          </a:p>
          <a:p>
            <a:pPr marL="171450" lvl="0" indent="-171450">
              <a:buFont typeface="Arial" panose="020B0604020202020204" pitchFamily="34" charset="0"/>
              <a:buChar char="•"/>
            </a:pPr>
            <a:r>
              <a:rPr lang="pt-BR" baseline="0" dirty="0">
                <a:solidFill>
                  <a:schemeClr val="tx1"/>
                </a:solidFill>
              </a:rPr>
              <a:t>Uma pergunta comum é sobre como categorizar o serviço.</a:t>
            </a:r>
          </a:p>
          <a:p>
            <a:pPr marL="628650" lvl="1" indent="-171450">
              <a:buFont typeface="Arial" panose="020B0604020202020204" pitchFamily="34" charset="0"/>
              <a:buChar char="•"/>
            </a:pPr>
            <a:r>
              <a:rPr lang="pt-BR" baseline="0" dirty="0">
                <a:solidFill>
                  <a:schemeClr val="tx1"/>
                </a:solidFill>
              </a:rPr>
              <a:t>No passado, os Leões podiam escolher 90 tipos diferentes de projetos de serviço. Escolher a categoria apropriada era muito confuso, portanto, a nossa equipe de atividades de serviço decidiu diminuir o número de opções. Nossos tipos de projetos de serviços mais populares no MyLCI estão retornando e acrescentamos mais algumas opções.</a:t>
            </a:r>
          </a:p>
          <a:p>
            <a:pPr marL="628650" lvl="1" indent="-171450">
              <a:buFont typeface="Arial" panose="020B0604020202020204" pitchFamily="34" charset="0"/>
              <a:buChar char="•"/>
            </a:pPr>
            <a:r>
              <a:rPr lang="pt-BR" baseline="0" dirty="0">
                <a:solidFill>
                  <a:schemeClr val="tx1"/>
                </a:solidFill>
              </a:rPr>
              <a:t>Mostramos na tela as etapas para categorizar a sua atividade.</a:t>
            </a:r>
          </a:p>
          <a:p>
            <a:endParaRPr lang="pt-BR" baseline="0" dirty="0"/>
          </a:p>
          <a:p>
            <a:endParaRPr lang="pt-BR" baseline="0" dirty="0"/>
          </a:p>
          <a:p>
            <a:endParaRPr lang="pt-BR" baseline="0" dirty="0"/>
          </a:p>
          <a:p>
            <a:endParaRPr lang="pt-BR" baseline="0"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18</a:t>
            </a:fld>
            <a:endParaRPr lang="pt-BR" dirty="0">
              <a:solidFill>
                <a:prstClr val="black"/>
              </a:solidFill>
            </a:endParaRPr>
          </a:p>
        </p:txBody>
      </p:sp>
    </p:spTree>
    <p:extLst>
      <p:ext uri="{BB962C8B-B14F-4D97-AF65-F5344CB8AC3E}">
        <p14:creationId xmlns:p14="http://schemas.microsoft.com/office/powerpoint/2010/main" val="3617353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19</a:t>
            </a:fld>
            <a:endParaRPr lang="pt-BR" dirty="0">
              <a:solidFill>
                <a:prstClr val="black"/>
              </a:solidFill>
            </a:endParaRPr>
          </a:p>
        </p:txBody>
      </p:sp>
    </p:spTree>
    <p:extLst>
      <p:ext uri="{BB962C8B-B14F-4D97-AF65-F5344CB8AC3E}">
        <p14:creationId xmlns:p14="http://schemas.microsoft.com/office/powerpoint/2010/main" val="368519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normAutofit fontScale="92500" lnSpcReduction="20000"/>
          </a:bodyPr>
          <a:lstStyle/>
          <a:p>
            <a:r>
              <a:rPr lang="pt-BR" sz="1600" baseline="0" dirty="0"/>
              <a:t> Temos ____ participantes hoje, portanto, devido ao tamanho do público, não teremos uma sessão de perguntas e respostas ao final da sessão. No entanto, se você tiver dúvidas ao final do webinar, envie um e-mail para mylion@lionsclubs.org e lhe responderemos diretamente. Compartilharei este endereço de e-mail durante o webinar e ao final da apresentação.</a:t>
            </a:r>
          </a:p>
          <a:p>
            <a:endParaRPr lang="pt-BR" sz="1600" baseline="0" dirty="0"/>
          </a:p>
          <a:p>
            <a:r>
              <a:rPr lang="pt-BR" sz="1600" baseline="0" dirty="0"/>
              <a:t>Então, o que estaremos discutindo hoje?</a:t>
            </a:r>
            <a:endParaRPr lang="pt-BR" sz="1600" dirty="0"/>
          </a:p>
          <a:p>
            <a:endParaRPr lang="pt-BR" sz="1600" dirty="0"/>
          </a:p>
          <a:p>
            <a:r>
              <a:rPr lang="pt-BR" sz="1600" dirty="0"/>
              <a:t>Primeiramente, vamos falar um pouco sobre o serviço, já que o serviço é a pedra fundamental do Lions. </a:t>
            </a:r>
          </a:p>
          <a:p>
            <a:endParaRPr lang="pt-BR" sz="1600" dirty="0"/>
          </a:p>
          <a:p>
            <a:r>
              <a:rPr lang="pt-BR" sz="1600" dirty="0"/>
              <a:t>Em seguida, falaremos sobre o mundo digital dos Leões, incluindo a sua Conta Lions, o MyLion e alguns outros aplicativos digitais disponíveis para nossos associados.</a:t>
            </a:r>
          </a:p>
          <a:p>
            <a:endParaRPr lang="pt-BR"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pt-BR" sz="1600" dirty="0"/>
              <a:t>Finalmente, analisaremos algumas etapas para começarmos a usar o MyLion.</a:t>
            </a:r>
          </a:p>
          <a:p>
            <a:endParaRPr lang="pt-BR" sz="1600" dirty="0"/>
          </a:p>
          <a:p>
            <a:endParaRPr lang="pt-BR" sz="1600" dirty="0"/>
          </a:p>
        </p:txBody>
      </p:sp>
    </p:spTree>
    <p:extLst>
      <p:ext uri="{BB962C8B-B14F-4D97-AF65-F5344CB8AC3E}">
        <p14:creationId xmlns:p14="http://schemas.microsoft.com/office/powerpoint/2010/main" val="1870564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mtClean="0"/>
              <a:t>Relatar atividades nos ajuda a ver e celebrar o trabalho que fazemos como Leões e Leos. Temos vários aplicativos digitais que podem ajudar os associados e dirigentes a verificar o impacto positivo, definir metas e ver como outros Leões e Leos estão contribuindo para as suas comunidades.</a:t>
            </a:r>
            <a:endParaRPr lang="pt-BR"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20</a:t>
            </a:fld>
            <a:endParaRPr lang="pt-BR" dirty="0">
              <a:solidFill>
                <a:prstClr val="black"/>
              </a:solidFill>
            </a:endParaRPr>
          </a:p>
        </p:txBody>
      </p:sp>
    </p:spTree>
    <p:extLst>
      <p:ext uri="{BB962C8B-B14F-4D97-AF65-F5344CB8AC3E}">
        <p14:creationId xmlns:p14="http://schemas.microsoft.com/office/powerpoint/2010/main" val="1265638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mtClean="0"/>
              <a:t>A página Métricas do MyLion compartilha as métricas de impacto de serviço até o nível de atividade individual e inclui dados sobre o número de pessoas atendidas e horas de voluntariado. Os usuários podem visualizar dados nos níveis de clube, distrito, distrito múltiplo e área jurisdicional, bem como globalmente.</a:t>
            </a:r>
          </a:p>
          <a:p>
            <a:endParaRPr lang="pt-BR" baseline="0" dirty="0"/>
          </a:p>
          <a:p>
            <a:r>
              <a:rPr lang="pt-BR" smtClean="0"/>
              <a:t>Se você estiver interessado em verificar de perto todas as informações sobre os relatórios disponíveis para os dirigentes, acesse o Insights, nosso mais novo aplicativo.</a:t>
            </a:r>
          </a:p>
          <a:p>
            <a:endParaRPr lang="pt-BR" baseline="0" dirty="0"/>
          </a:p>
          <a:p>
            <a:r>
              <a:rPr lang="pt-BR" smtClean="0"/>
              <a:t>No nível de clube, o Insights compartilha informações sobre os associados, serviços e doações.  </a:t>
            </a:r>
            <a:endParaRPr lang="pt-BR"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21</a:t>
            </a:fld>
            <a:endParaRPr lang="pt-BR" dirty="0">
              <a:solidFill>
                <a:prstClr val="black"/>
              </a:solidFill>
            </a:endParaRPr>
          </a:p>
        </p:txBody>
      </p:sp>
    </p:spTree>
    <p:extLst>
      <p:ext uri="{BB962C8B-B14F-4D97-AF65-F5344CB8AC3E}">
        <p14:creationId xmlns:p14="http://schemas.microsoft.com/office/powerpoint/2010/main" val="37923395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mtClean="0"/>
              <a:t>Você pode dar uma olhada mais de perto em cada uma das seções de dados, escolhendo "Visualização Detalhada".</a:t>
            </a:r>
          </a:p>
          <a:p>
            <a:endParaRPr lang="pt-BR" baseline="0" dirty="0"/>
          </a:p>
          <a:p>
            <a:r>
              <a:rPr lang="pt-BR" smtClean="0"/>
              <a:t>A seção Atividades de Serviço no Insights mostra as pessoas atendidas, horas de voluntariado e atividades relacionadas a cada causa global.</a:t>
            </a:r>
          </a:p>
          <a:p>
            <a:endParaRPr lang="pt-BR" baseline="0" dirty="0"/>
          </a:p>
          <a:p>
            <a:r>
              <a:rPr lang="pt-BR" smtClean="0"/>
              <a:t>Ela também mostra comparações com a média e uma análise mais profunda das tendências de serviço.</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22</a:t>
            </a:fld>
            <a:endParaRPr lang="pt-BR" dirty="0">
              <a:solidFill>
                <a:prstClr val="black"/>
              </a:solidFill>
            </a:endParaRPr>
          </a:p>
        </p:txBody>
      </p:sp>
    </p:spTree>
    <p:extLst>
      <p:ext uri="{BB962C8B-B14F-4D97-AF65-F5344CB8AC3E}">
        <p14:creationId xmlns:p14="http://schemas.microsoft.com/office/powerpoint/2010/main" val="27060138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600" dirty="0"/>
              <a:t>Hoje nós compartilhamos várias informações sobre o MyLion, mas é impossível cobrir todos os tópicos! Os Leões que desejarem obter mais suporte, materiais de treinamento ou respostas às suas perguntas podem encontrar mais informações em nossos aplicativos digitais.</a:t>
            </a: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23</a:t>
            </a:fld>
            <a:endParaRPr lang="pt-BR">
              <a:solidFill>
                <a:prstClr val="black"/>
              </a:solidFill>
            </a:endParaRPr>
          </a:p>
        </p:txBody>
      </p:sp>
    </p:spTree>
    <p:extLst>
      <p:ext uri="{BB962C8B-B14F-4D97-AF65-F5344CB8AC3E}">
        <p14:creationId xmlns:p14="http://schemas.microsoft.com/office/powerpoint/2010/main" val="12020583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a:p>
            <a:r>
              <a:rPr lang="pt-BR" smtClean="0"/>
              <a:t>Em qualquer um dos nossos websites de aplicativos digitais, os Leões podem selecionar “Suporte” e navegar até a nossa central de ajuda online.  Ao clicar neste link, você pode acessar as perguntas frequentes, documentos com instruções úteis e também a opção de enviar uma pergunta ou problema.</a:t>
            </a:r>
          </a:p>
          <a:p>
            <a:endParaRPr lang="pt-BR" baseline="0" dirty="0"/>
          </a:p>
          <a:p>
            <a:r>
              <a:rPr lang="pt-BR" smtClean="0"/>
              <a:t>As informações contidas no nosso centro de suporte aos associados também são compartilhadas aqui. Nossa equipe ficará satisfeita em poder atender ao seu telefonema ou responder ao seu e-mail.</a:t>
            </a:r>
          </a:p>
          <a:p>
            <a:endParaRPr lang="pt-BR" baseline="0" dirty="0"/>
          </a:p>
          <a:p>
            <a:r>
              <a:rPr lang="pt-BR" smtClean="0"/>
              <a:t>Finalmente, temos uma comunidade do MyLion que cresce cada vez mais no Facebook chamada Fórum do MyLion. Participar do fórum é uma excelente maneira de encontrar informações atualizadas sobre nossos aplicativos, fazer perguntas referentes à comunidade Leonística em geral, e também compartilhar ideias sobre os aplicativos com outros Leões e Leos.</a:t>
            </a:r>
            <a:endParaRPr lang="pt-BR"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24</a:t>
            </a:fld>
            <a:endParaRPr lang="pt-BR" dirty="0">
              <a:solidFill>
                <a:prstClr val="black"/>
              </a:solidFill>
            </a:endParaRPr>
          </a:p>
        </p:txBody>
      </p:sp>
    </p:spTree>
    <p:extLst>
      <p:ext uri="{BB962C8B-B14F-4D97-AF65-F5344CB8AC3E}">
        <p14:creationId xmlns:p14="http://schemas.microsoft.com/office/powerpoint/2010/main" val="1881841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a:p>
            <a:r>
              <a:rPr lang="pt-BR" smtClean="0"/>
              <a:t>Então, o que acontecerá agora?</a:t>
            </a:r>
            <a:endParaRPr lang="pt-BR" dirty="0"/>
          </a:p>
          <a:p>
            <a:endParaRPr lang="pt-BR" dirty="0"/>
          </a:p>
        </p:txBody>
      </p:sp>
      <p:sp>
        <p:nvSpPr>
          <p:cNvPr id="4" name="Slide Number Placeholder 3"/>
          <p:cNvSpPr>
            <a:spLocks noGrp="1"/>
          </p:cNvSpPr>
          <p:nvPr>
            <p:ph type="sldNum" sz="quarter" idx="10"/>
          </p:nvPr>
        </p:nvSpPr>
        <p:spPr/>
        <p:txBody>
          <a:bodyPr/>
          <a:lstStyle/>
          <a:p>
            <a:fld id="{E22C0308-AAF5-4C06-A7C8-09381E4F866E}" type="slidenum">
              <a:rPr lang="en-US" smtClean="0">
                <a:solidFill>
                  <a:prstClr val="black"/>
                </a:solidFill>
              </a:rPr>
              <a:pPr/>
              <a:t>25</a:t>
            </a:fld>
            <a:endParaRPr lang="pt-BR">
              <a:solidFill>
                <a:prstClr val="black"/>
              </a:solidFill>
            </a:endParaRPr>
          </a:p>
        </p:txBody>
      </p:sp>
    </p:spTree>
    <p:extLst>
      <p:ext uri="{BB962C8B-B14F-4D97-AF65-F5344CB8AC3E}">
        <p14:creationId xmlns:p14="http://schemas.microsoft.com/office/powerpoint/2010/main" val="1776533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sz="1200" dirty="0"/>
              <a:t>Existem três elementos principais que todos podemos aprender para começarmos a usar o MyLion e ajudar nossos associados a fazer o mesmo.</a:t>
            </a:r>
          </a:p>
          <a:p>
            <a:endParaRPr lang="pt-BR" sz="1200" baseline="0" dirty="0"/>
          </a:p>
          <a:p>
            <a:r>
              <a:rPr lang="pt-BR" sz="1200" baseline="0" dirty="0"/>
              <a:t>Primeiro, crie uma Conta Lions. Se você já criou uma conta, verifique se todas as informações sobre os associados estão atualizadas no MyLCI. Os associados poderão se cadastrar em uma conta Lions se tiverem um e-mail atualizado em nossos arquivos.</a:t>
            </a:r>
          </a:p>
          <a:p>
            <a:endParaRPr lang="pt-BR" sz="1200" baseline="0" dirty="0"/>
          </a:p>
          <a:p>
            <a:r>
              <a:rPr lang="pt-BR" sz="1200" baseline="0" dirty="0"/>
              <a:t>Depois, configure um perfil pessoal e do clube no MyLion. Acrescente uma imagem, escreva uma descrição e comece a personalizar o MyLion de acordo com o seu perfil.</a:t>
            </a:r>
          </a:p>
          <a:p>
            <a:endParaRPr lang="pt-BR" sz="1200" baseline="0" dirty="0"/>
          </a:p>
          <a:p>
            <a:r>
              <a:rPr lang="pt-BR" sz="1200" baseline="0" dirty="0"/>
              <a:t>Finalmente, planeje e/ou relate a sua próxima atividade de serviço no MyLion. A melhor maneira de aprender sobre o aplicativo é tentando usá-lo. O MyLion será o nosso destino para o envio de relatórios de atividades de serviço, começando em 1º de julho de 2019. Portanto, aproveite as novas funções do MyLion!</a:t>
            </a:r>
          </a:p>
          <a:p>
            <a:endParaRPr lang="pt-BR" sz="1200" baseline="0" dirty="0"/>
          </a:p>
        </p:txBody>
      </p:sp>
      <p:sp>
        <p:nvSpPr>
          <p:cNvPr id="4" name="Slide Number Placeholder 3"/>
          <p:cNvSpPr>
            <a:spLocks noGrp="1"/>
          </p:cNvSpPr>
          <p:nvPr>
            <p:ph type="sldNum" sz="quarter" idx="10"/>
          </p:nvPr>
        </p:nvSpPr>
        <p:spPr/>
        <p:txBody>
          <a:bodyPr/>
          <a:lstStyle/>
          <a:p>
            <a:fld id="{E22C0308-AAF5-4C06-A7C8-09381E4F866E}" type="slidenum">
              <a:rPr lang="en-US">
                <a:solidFill>
                  <a:prstClr val="black"/>
                </a:solidFill>
              </a:rPr>
              <a:pPr/>
              <a:t>26</a:t>
            </a:fld>
            <a:endParaRPr lang="pt-BR">
              <a:solidFill>
                <a:prstClr val="black"/>
              </a:solidFill>
            </a:endParaRPr>
          </a:p>
        </p:txBody>
      </p:sp>
    </p:spTree>
    <p:extLst>
      <p:ext uri="{BB962C8B-B14F-4D97-AF65-F5344CB8AC3E}">
        <p14:creationId xmlns:p14="http://schemas.microsoft.com/office/powerpoint/2010/main" val="7343814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mtClean="0"/>
              <a:t>Muito obrigado por participar do nosso webinar hoje. Conforme informei anteriormente, se você tiver perguntas sobre o MyLion, entre em contato pelo endereço mylion@lionsclubs.org. Nossa equipe de suporte entrará em contato diretamente para garantir que você receba as informações necessárias para ter sucesso usando o MyLion.</a:t>
            </a:r>
            <a:endParaRPr lang="pt-BR" dirty="0"/>
          </a:p>
        </p:txBody>
      </p:sp>
      <p:sp>
        <p:nvSpPr>
          <p:cNvPr id="4" name="Slide Number Placeholder 3"/>
          <p:cNvSpPr>
            <a:spLocks noGrp="1"/>
          </p:cNvSpPr>
          <p:nvPr>
            <p:ph type="sldNum" sz="quarter" idx="10"/>
          </p:nvPr>
        </p:nvSpPr>
        <p:spPr/>
        <p:txBody>
          <a:bodyPr/>
          <a:lstStyle/>
          <a:p>
            <a:fld id="{EE4159E8-CA19-4BB0-8ED9-16527D3A2E7E}" type="slidenum">
              <a:rPr lang="en-US" smtClean="0"/>
              <a:t>27</a:t>
            </a:fld>
            <a:endParaRPr lang="pt-BR" dirty="0"/>
          </a:p>
        </p:txBody>
      </p:sp>
    </p:spTree>
    <p:extLst>
      <p:ext uri="{BB962C8B-B14F-4D97-AF65-F5344CB8AC3E}">
        <p14:creationId xmlns:p14="http://schemas.microsoft.com/office/powerpoint/2010/main" val="35811218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normAutofit/>
          </a:bodyPr>
          <a:lstStyle/>
          <a:p>
            <a:r>
              <a:rPr lang="pt-BR" sz="1600" baseline="0" dirty="0"/>
              <a:t>Este webinar será gravado e estará disponível em breve em lionsclubs.org. Também enviaremos um e-mail com as perguntas, uma gravação, uma versão off-line, além das perguntas e respostas sobre o webinar que foram feitas depois das sessões ao vivo.</a:t>
            </a:r>
          </a:p>
          <a:p>
            <a:endParaRPr lang="pt-BR" sz="1600" baseline="0" dirty="0"/>
          </a:p>
          <a:p>
            <a:r>
              <a:rPr lang="pt-BR" sz="1600" baseline="0" dirty="0"/>
              <a:t>Muito obrigado novamente e um ótimo dia para você. </a:t>
            </a:r>
            <a:endParaRPr lang="pt-BR" sz="1600" dirty="0"/>
          </a:p>
        </p:txBody>
      </p:sp>
    </p:spTree>
    <p:extLst>
      <p:ext uri="{BB962C8B-B14F-4D97-AF65-F5344CB8AC3E}">
        <p14:creationId xmlns:p14="http://schemas.microsoft.com/office/powerpoint/2010/main" val="1306018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mtClean="0"/>
              <a:t>Antes de podermos falar sobre o MyLion, MyLCI ou da Conta Lions, precisamos falar sobre serviço.</a:t>
            </a:r>
          </a:p>
          <a:p>
            <a:endParaRPr lang="pt-B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pt-BR" smtClean="0"/>
              <a:t>Durante mais de 100 anos, os Leões e Leos vêm causando um impacto positivo em nossas comunidades, tanto local quanto globalmente.  Hoje, temos 1,4 milhão de associados em mais de 200 países, e vocês, nossos dirigentes de clube, representam quase 50 mil clubes.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pt-BR" smtClean="0"/>
              <a:t>Embora o desejo de servir não tenha mudado nos últimos 100 anos, muitas modificações aconteceram no decorrer do tempo. Expandimos o número de idiomas oficiais, começamos a nos comunicar usando tecnologias da internet, verificamos associados de diferentes países trabalhando juntos para alavancar recursos, tudo isto para aumentar o nosso impacto.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pt-BR" smtClean="0"/>
              <a:t>Este crescimento em número de associados e serviço significa que nossa rede de Leões tornou-se mais forte e mais complexa do que nunca.</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pt-BR" baseline="0" dirty="0"/>
          </a:p>
          <a:p>
            <a:endParaRPr lang="pt-BR" baseline="0" dirty="0"/>
          </a:p>
          <a:p>
            <a:endParaRPr lang="pt-BR"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3</a:t>
            </a:fld>
            <a:endParaRPr lang="pt-BR" dirty="0">
              <a:solidFill>
                <a:prstClr val="black"/>
              </a:solidFill>
            </a:endParaRPr>
          </a:p>
        </p:txBody>
      </p:sp>
    </p:spTree>
    <p:extLst>
      <p:ext uri="{BB962C8B-B14F-4D97-AF65-F5344CB8AC3E}">
        <p14:creationId xmlns:p14="http://schemas.microsoft.com/office/powerpoint/2010/main" val="1815566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mtClean="0"/>
              <a:t>Estando cientes desta crescente e complexa rede de Leões, uma parte importante da nossa jornada de serviço é o envio de relatórios para capturar o impacto dos Leões em todo o mundo.</a:t>
            </a:r>
          </a:p>
          <a:p>
            <a:endParaRPr lang="pt-BR" baseline="0" dirty="0"/>
          </a:p>
          <a:p>
            <a:pPr marL="0" indent="0">
              <a:buFont typeface="Arial" panose="020B0604020202020204" pitchFamily="34" charset="0"/>
              <a:buNone/>
            </a:pPr>
            <a:r>
              <a:rPr lang="pt-BR" smtClean="0"/>
              <a:t>Também relatamos os serviços para...</a:t>
            </a:r>
          </a:p>
          <a:p>
            <a:pPr marL="0" indent="0">
              <a:buFont typeface="Arial" panose="020B0604020202020204" pitchFamily="34" charset="0"/>
              <a:buNone/>
            </a:pPr>
            <a:endParaRPr lang="pt-BR" baseline="0" dirty="0"/>
          </a:p>
          <a:p>
            <a:pPr marL="171450" indent="-171450">
              <a:buFont typeface="Arial" panose="020B0604020202020204" pitchFamily="34" charset="0"/>
              <a:buChar char="•"/>
            </a:pPr>
            <a:r>
              <a:rPr lang="pt-BR" smtClean="0"/>
              <a:t>Reconhecer as contribuições e conquistas dos clubes e da nossa associação como um todo. Para celebrarmos e apreciarmos o poder de trabalharmos juntos pelo bem comum.</a:t>
            </a:r>
          </a:p>
          <a:p>
            <a:pPr marL="0" indent="0">
              <a:buFont typeface="Arial" panose="020B0604020202020204" pitchFamily="34" charset="0"/>
              <a:buNone/>
            </a:pPr>
            <a:endParaRPr lang="pt-BR" baseline="0" dirty="0"/>
          </a:p>
          <a:p>
            <a:pPr marL="171450" indent="-171450">
              <a:buFont typeface="Arial" panose="020B0604020202020204" pitchFamily="34" charset="0"/>
              <a:buChar char="•"/>
            </a:pPr>
            <a:r>
              <a:rPr lang="pt-BR" smtClean="0"/>
              <a:t>Ver como os outros estão servindo e talvez possamos replicar tais atividades em nossos clubes.</a:t>
            </a:r>
          </a:p>
          <a:p>
            <a:pPr marL="171450" indent="-171450">
              <a:buFont typeface="Arial" panose="020B0604020202020204" pitchFamily="34" charset="0"/>
              <a:buChar char="•"/>
            </a:pPr>
            <a:endParaRPr lang="pt-BR" baseline="0" dirty="0"/>
          </a:p>
          <a:p>
            <a:pPr marL="171450" indent="-171450">
              <a:buFont typeface="Arial" panose="020B0604020202020204" pitchFamily="34" charset="0"/>
              <a:buChar char="•"/>
            </a:pPr>
            <a:r>
              <a:rPr lang="pt-BR" smtClean="0"/>
              <a:t>Para ajudar-nos a definir novas metas de impacto e nos incentivar a servir mais e de forma diferenciada. </a:t>
            </a:r>
          </a:p>
          <a:p>
            <a:pPr marL="171450" indent="-171450">
              <a:buFont typeface="Arial" panose="020B0604020202020204" pitchFamily="34" charset="0"/>
              <a:buChar char="•"/>
            </a:pPr>
            <a:endParaRPr lang="pt-BR" baseline="0" dirty="0"/>
          </a:p>
          <a:p>
            <a:pPr marL="0" indent="0">
              <a:buFont typeface="Arial" panose="020B0604020202020204" pitchFamily="34" charset="0"/>
              <a:buNone/>
            </a:pPr>
            <a:r>
              <a:rPr lang="pt-BR" smtClean="0"/>
              <a:t>Enviamos relatórios para que possamos mostrar quais questões são importantes global e localmente, bem como para incentivar outras pessoas a pensar sobre os mesmos problemas.</a:t>
            </a:r>
            <a:endParaRPr lang="pt-BR"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4</a:t>
            </a:fld>
            <a:endParaRPr lang="pt-BR" dirty="0">
              <a:solidFill>
                <a:prstClr val="black"/>
              </a:solidFill>
            </a:endParaRPr>
          </a:p>
        </p:txBody>
      </p:sp>
    </p:spTree>
    <p:extLst>
      <p:ext uri="{BB962C8B-B14F-4D97-AF65-F5344CB8AC3E}">
        <p14:creationId xmlns:p14="http://schemas.microsoft.com/office/powerpoint/2010/main" val="3604435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t>No entanto, os Leões informaram que existem alguns empecilhos quando tentam relatar os serviços.</a:t>
            </a:r>
          </a:p>
          <a:p>
            <a:endParaRPr lang="pt-BR" baseline="0" dirty="0"/>
          </a:p>
          <a:p>
            <a:pPr marL="171450" indent="-171450">
              <a:buFont typeface="Arial" panose="020B0604020202020204" pitchFamily="34" charset="0"/>
              <a:buChar char="•"/>
            </a:pPr>
            <a:r>
              <a:rPr lang="pt-BR" dirty="0" smtClean="0"/>
              <a:t>No mundo atual, estamos acostumados a acessar uma ampla variedade de informações de maneira rápida e fácil. Seja para contarmos os passos que caminhamos hoje ou a razão da nossa conta de luz ter sido tão alta no mês passado, queremos informações em vários níveis e queremos acessá-las sozinhos. Muitas vezes, Lions International não oferece um acesso fácil e simples.</a:t>
            </a:r>
          </a:p>
          <a:p>
            <a:endParaRPr lang="pt-BR" baseline="0" dirty="0"/>
          </a:p>
          <a:p>
            <a:pPr marL="171450" indent="-171450">
              <a:buFont typeface="Arial" panose="020B0604020202020204" pitchFamily="34" charset="0"/>
              <a:buChar char="•"/>
            </a:pPr>
            <a:r>
              <a:rPr lang="pt-BR" dirty="0" smtClean="0"/>
              <a:t>Os relatórios também podem consumir muito tempo. </a:t>
            </a:r>
          </a:p>
          <a:p>
            <a:pPr marL="0" indent="0">
              <a:buFont typeface="Arial" panose="020B0604020202020204" pitchFamily="34" charset="0"/>
              <a:buNone/>
            </a:pPr>
            <a:endParaRPr lang="pt-BR" baseline="0" dirty="0"/>
          </a:p>
          <a:p>
            <a:pPr marL="628650" lvl="1" indent="-171450">
              <a:buFont typeface="Arial" panose="020B0604020202020204" pitchFamily="34" charset="0"/>
              <a:buChar char="•"/>
            </a:pPr>
            <a:r>
              <a:rPr lang="pt-BR" dirty="0" smtClean="0"/>
              <a:t>No momento, apenas dirigentes selecionados podem relatar uma atividade no MyLCI. Isto é bom para que líderes como vocês possam controlar a qualidade das informações que acrescentamos ao nosso banco de dados, mas também pode ser um inconveniente.  Às vezes, temos um associado no clube que assumiu a liderança de uma atividade e tem todas as informações importantes, como quando foi realizada, onde ocorreu e qual é a descrição apropriada. Este associado tem que repassar as informações a um dirigente de relatórios, sem poder ele mesmo inserir os dados.</a:t>
            </a:r>
          </a:p>
          <a:p>
            <a:pPr marL="628650" lvl="1" indent="-171450">
              <a:buFont typeface="Arial" panose="020B0604020202020204" pitchFamily="34" charset="0"/>
              <a:buChar char="•"/>
            </a:pPr>
            <a:r>
              <a:rPr lang="pt-BR" dirty="0" smtClean="0"/>
              <a:t>Uma segunda parte da questão do tempo que consumimos é que, como </a:t>
            </a:r>
            <a:r>
              <a:rPr lang="pt-BR" b="1" dirty="0" smtClean="0"/>
              <a:t>atualmente só podemos relatar uma atividade depois de ela ter ocorrido</a:t>
            </a:r>
            <a:r>
              <a:rPr lang="pt-BR" dirty="0" smtClean="0"/>
              <a:t>, não podemos inserir informações no MyLCI </a:t>
            </a:r>
            <a:r>
              <a:rPr lang="pt-BR" u="sng" dirty="0" smtClean="0"/>
              <a:t>à medida que um evento acontece</a:t>
            </a:r>
            <a:r>
              <a:rPr lang="pt-BR" dirty="0" smtClean="0"/>
              <a:t>. Não existe entrada de informações em tempo real e não é fácil fazer o upload de fotos. Isto significa que muitos clubes decidiram fazer todos os relatórios no final do mês, mesmo correndo o risco de esquecerem alguns detalhes.</a:t>
            </a:r>
          </a:p>
          <a:p>
            <a:endParaRPr lang="pt-BR" baseline="0" dirty="0"/>
          </a:p>
          <a:p>
            <a:pPr marL="171450" indent="-171450">
              <a:buFont typeface="Arial" panose="020B0604020202020204" pitchFamily="34" charset="0"/>
              <a:buChar char="•"/>
            </a:pPr>
            <a:r>
              <a:rPr lang="pt-BR" dirty="0" smtClean="0"/>
              <a:t>Finalmente, quando entramos no sistema e estamos prontos para enviar o relatório, ainda podemos encontrar problemas. Como devo interpretar esta métrica de impacto? Como posso categorizar esta atividade? Às vezes interpretamos o MyLCI de maneiras diferentes. Isso nos leva à seguinte pergunta: se não tivermos uma maneira clara de informar o serviço, por que devemos enviar um relatório?</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5</a:t>
            </a:fld>
            <a:endParaRPr lang="pt-BR" dirty="0">
              <a:solidFill>
                <a:prstClr val="black"/>
              </a:solidFill>
            </a:endParaRPr>
          </a:p>
        </p:txBody>
      </p:sp>
    </p:spTree>
    <p:extLst>
      <p:ext uri="{BB962C8B-B14F-4D97-AF65-F5344CB8AC3E}">
        <p14:creationId xmlns:p14="http://schemas.microsoft.com/office/powerpoint/2010/main" val="4034949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kern="0" dirty="0">
                <a:solidFill>
                  <a:prstClr val="white"/>
                </a:solidFill>
                <a:latin typeface="Arial" charset="0"/>
              </a:rPr>
              <a:t>Tais desafios significam que temos a oportunidade de tornar o serviço mais fácil para os Leões e Leos. Uma grande parte disto significa expandir e melhorar nossos aplicativos digitais. Não estamos mudando 100 anos de serviço, não vamos parar de enviar relatórios, mas podemos facilitar o processo de estabelecer uma conexão entre serviços, relatórios e celebração dos nossos sucessos.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b="0" kern="0" baseline="0" dirty="0">
              <a:solidFill>
                <a:prstClr val="white"/>
              </a:solidFill>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kern="0" baseline="0" dirty="0">
                <a:solidFill>
                  <a:prstClr val="white"/>
                </a:solidFill>
                <a:latin typeface="Arial" charset="0"/>
              </a:rPr>
              <a:t>Vamos agora falar sobre o mundo digital do Lions, como ele serve a você no papel de dirigente e as várias maneiras em que os Leões estão nos ajudando a melhorar todos os nossos aplicativos digitais. </a:t>
            </a:r>
            <a:endParaRPr lang="pt-BR" sz="1200" b="0" kern="0" dirty="0">
              <a:solidFill>
                <a:prstClr val="white"/>
              </a:solidFill>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6</a:t>
            </a:fld>
            <a:endParaRPr lang="pt-BR">
              <a:solidFill>
                <a:prstClr val="black"/>
              </a:solidFill>
            </a:endParaRPr>
          </a:p>
        </p:txBody>
      </p:sp>
    </p:spTree>
    <p:extLst>
      <p:ext uri="{BB962C8B-B14F-4D97-AF65-F5344CB8AC3E}">
        <p14:creationId xmlns:p14="http://schemas.microsoft.com/office/powerpoint/2010/main" val="1784960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lstStyle/>
          <a:p>
            <a:r>
              <a:rPr lang="pt-BR" smtClean="0"/>
              <a:t>Tudo começa com a sua Conta Lions. Esta conta é agora o novo login universal. Ela é a chave para todos os aplicativos digitais do Lions. Ela dá acesso ao MyLCI, MyLion, Loja, Insights (que é o nosso mais novo aplicativo) e a futuros aplicativos. Todos os Leões e Leos podem criar uma Conta Lions.</a:t>
            </a:r>
          </a:p>
          <a:p>
            <a:endParaRPr lang="pt-BR" b="0" baseline="0" dirty="0"/>
          </a:p>
          <a:p>
            <a:r>
              <a:rPr lang="pt-BR" b="0" baseline="0" dirty="0"/>
              <a:t>Os associados que já se cadastraram no MyLion não precisam se cadastrar novamente em uma Conta Lions. As informações de login do MyLion são agora a Conta Lions.</a:t>
            </a:r>
          </a:p>
          <a:p>
            <a:endParaRPr lang="pt-BR" b="0" baseline="0" dirty="0"/>
          </a:p>
          <a:p>
            <a:r>
              <a:rPr lang="pt-BR" sz="1200" kern="1200" dirty="0">
                <a:solidFill>
                  <a:schemeClr val="tx1"/>
                </a:solidFill>
                <a:effectLst/>
                <a:latin typeface="+mn-lt"/>
              </a:rPr>
              <a:t>Se você ainda não se cadastrou em uma Conta Lions, este é o momento certo. Você precisará do seu nº de associado e endereço de e-mail ou número de celular no MyLCI.</a:t>
            </a:r>
            <a:r>
              <a:rPr lang="pt-BR" smtClean="0"/>
              <a:t>  </a:t>
            </a:r>
          </a:p>
          <a:p>
            <a:endParaRPr lang="pt-BR" sz="1200" b="0" kern="1200" baseline="0" dirty="0">
              <a:solidFill>
                <a:schemeClr val="tx1"/>
              </a:solidFill>
              <a:effectLst/>
              <a:latin typeface="+mn-lt"/>
              <a:ea typeface="+mn-ea"/>
              <a:cs typeface="+mn-cs"/>
            </a:endParaRPr>
          </a:p>
          <a:p>
            <a:r>
              <a:rPr lang="pt-BR" sz="1200" b="1" kern="1200" baseline="0" dirty="0">
                <a:solidFill>
                  <a:schemeClr val="tx1"/>
                </a:solidFill>
                <a:effectLst/>
                <a:latin typeface="+mn-lt"/>
              </a:rPr>
              <a:t>Para alguns associados, criar uma Conta Lions foi um processo fácil. Para outros associados, houve problemas com os números de telefone e e-mails desatualizados no MyLCI. Entendemos que isso causou uma interrupção para os usuários do MyLCI, portanto, obrigado a todos que nos contataram para obter suporte técnico. </a:t>
            </a:r>
          </a:p>
          <a:p>
            <a:endParaRPr lang="pt-BR" sz="1200" b="0" kern="1200" baseline="0" dirty="0">
              <a:solidFill>
                <a:schemeClr val="tx1"/>
              </a:solidFill>
              <a:effectLst/>
              <a:latin typeface="+mn-lt"/>
              <a:ea typeface="+mn-ea"/>
              <a:cs typeface="+mn-cs"/>
            </a:endParaRPr>
          </a:p>
          <a:p>
            <a:r>
              <a:rPr lang="pt-BR" sz="1200" b="0" kern="1200" baseline="0" dirty="0">
                <a:solidFill>
                  <a:schemeClr val="tx1"/>
                </a:solidFill>
                <a:effectLst/>
                <a:latin typeface="+mn-lt"/>
              </a:rPr>
              <a:t>Se você precisar de assistência para criar uma Conta Lions ou quando começar a incentivar os associados a cadastrarem uma conta, entre em contato com os funcionários de Lions Clubs International em mylion@lionsclubs.org. A equipe de suporte ficará contente em ajudar!</a:t>
            </a:r>
          </a:p>
          <a:p>
            <a:endParaRPr lang="pt-BR" dirty="0"/>
          </a:p>
        </p:txBody>
      </p:sp>
      <p:sp>
        <p:nvSpPr>
          <p:cNvPr id="4" name="Slide Number Placeholder 3"/>
          <p:cNvSpPr>
            <a:spLocks noGrp="1"/>
          </p:cNvSpPr>
          <p:nvPr>
            <p:ph type="sldNum" sz="quarter" idx="10"/>
          </p:nvPr>
        </p:nvSpPr>
        <p:spPr/>
        <p:txBody>
          <a:bodyPr/>
          <a:lstStyle/>
          <a:p>
            <a:fld id="{2EC16868-9BE2-4B90-A899-79CA97E21669}" type="slidenum">
              <a:rPr lang="en-US">
                <a:solidFill>
                  <a:prstClr val="black"/>
                </a:solidFill>
              </a:rPr>
              <a:pPr/>
              <a:t>7</a:t>
            </a:fld>
            <a:endParaRPr lang="pt-BR" dirty="0">
              <a:solidFill>
                <a:prstClr val="black"/>
              </a:solidFill>
            </a:endParaRPr>
          </a:p>
        </p:txBody>
      </p:sp>
    </p:spTree>
    <p:extLst>
      <p:ext uri="{BB962C8B-B14F-4D97-AF65-F5344CB8AC3E}">
        <p14:creationId xmlns:p14="http://schemas.microsoft.com/office/powerpoint/2010/main" val="3117698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mtClean="0"/>
              <a:t>Assim que fizer o login na sua Conta Lions, você poderá navegar facilmente em todos os aplicativos. No momento, os associados do Lions têm acesso a todos os aplicativos na tela, EXCETO o MyLCI. O MyLCI continua sendo um aplicativo para os dirigentes, e aparece acinzentado para os associados que não são dirigentes.</a:t>
            </a:r>
          </a:p>
          <a:p>
            <a:endParaRPr lang="pt-BR" baseline="0" dirty="0"/>
          </a:p>
        </p:txBody>
      </p:sp>
      <p:sp>
        <p:nvSpPr>
          <p:cNvPr id="4" name="Slide Number Placeholder 3"/>
          <p:cNvSpPr>
            <a:spLocks noGrp="1"/>
          </p:cNvSpPr>
          <p:nvPr>
            <p:ph type="sldNum" sz="quarter" idx="10"/>
          </p:nvPr>
        </p:nvSpPr>
        <p:spPr/>
        <p:txBody>
          <a:bodyPr/>
          <a:lstStyle/>
          <a:p>
            <a:fld id="{EE4159E8-CA19-4BB0-8ED9-16527D3A2E7E}" type="slidenum">
              <a:rPr lang="en-US">
                <a:solidFill>
                  <a:prstClr val="black"/>
                </a:solidFill>
              </a:rPr>
              <a:pPr/>
              <a:t>8</a:t>
            </a:fld>
            <a:endParaRPr lang="pt-BR" dirty="0">
              <a:solidFill>
                <a:prstClr val="black"/>
              </a:solidFill>
            </a:endParaRPr>
          </a:p>
        </p:txBody>
      </p:sp>
    </p:spTree>
    <p:extLst>
      <p:ext uri="{BB962C8B-B14F-4D97-AF65-F5344CB8AC3E}">
        <p14:creationId xmlns:p14="http://schemas.microsoft.com/office/powerpoint/2010/main" val="2153249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lstStyle/>
          <a:p>
            <a:r>
              <a:rPr lang="pt-BR" smtClean="0"/>
              <a:t>Vamos dar uma olhada no MyLion. O MyLion é o nosso novo aplicativo de serviço e enfoca as principais atividades de serviço e de companheirismo do Lions.</a:t>
            </a:r>
          </a:p>
          <a:p>
            <a:endParaRPr lang="pt-BR" baseline="0" dirty="0"/>
          </a:p>
          <a:p>
            <a:r>
              <a:rPr lang="pt-BR" smtClean="0"/>
              <a:t>O MyLion oferece oportunidades de estarmos melhor conectados com os nossos companheiros, para descobrirmos e ficarmos inspirados pelas atividades de serviço em todo o mundo e também para promovermos os nossos serviços. </a:t>
            </a:r>
          </a:p>
          <a:p>
            <a:endParaRPr lang="pt-BR" baseline="0" dirty="0"/>
          </a:p>
          <a:p>
            <a:endParaRPr lang="pt-BR" baseline="0" dirty="0"/>
          </a:p>
          <a:p>
            <a:endParaRPr lang="pt-BR" baseline="0" dirty="0"/>
          </a:p>
        </p:txBody>
      </p:sp>
      <p:sp>
        <p:nvSpPr>
          <p:cNvPr id="4" name="Slide Number Placeholder 3"/>
          <p:cNvSpPr>
            <a:spLocks noGrp="1"/>
          </p:cNvSpPr>
          <p:nvPr>
            <p:ph type="sldNum" sz="quarter" idx="10"/>
          </p:nvPr>
        </p:nvSpPr>
        <p:spPr/>
        <p:txBody>
          <a:bodyPr/>
          <a:lstStyle/>
          <a:p>
            <a:fld id="{2EC16868-9BE2-4B90-A899-79CA97E21669}" type="slidenum">
              <a:rPr lang="en-US">
                <a:solidFill>
                  <a:prstClr val="black"/>
                </a:solidFill>
              </a:rPr>
              <a:pPr/>
              <a:t>9</a:t>
            </a:fld>
            <a:endParaRPr lang="pt-BR" dirty="0">
              <a:solidFill>
                <a:prstClr val="black"/>
              </a:solidFill>
            </a:endParaRPr>
          </a:p>
        </p:txBody>
      </p:sp>
    </p:spTree>
    <p:extLst>
      <p:ext uri="{BB962C8B-B14F-4D97-AF65-F5344CB8AC3E}">
        <p14:creationId xmlns:p14="http://schemas.microsoft.com/office/powerpoint/2010/main" val="6777981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14.xml"/><Relationship Id="rId4" Type="http://schemas.openxmlformats.org/officeDocument/2006/relationships/image" Target="../media/image9.emf"/></Relationships>
</file>

<file path=ppt/slideLayouts/_rels/slideLayout1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9.emf"/></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jp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8.xml"/><Relationship Id="rId4" Type="http://schemas.openxmlformats.org/officeDocument/2006/relationships/image" Target="../media/image9.emf"/></Relationships>
</file>

<file path=ppt/slideLayouts/_rels/slideLayout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9.xml"/><Relationship Id="rId4" Type="http://schemas.openxmlformats.org/officeDocument/2006/relationships/image" Target="../media/image9.emf"/></Relationships>
</file>

<file path=ppt/slideLayouts/_rels/slideLayout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Master" Target="../slideMasters/slideMaster10.xml"/><Relationship Id="rId4" Type="http://schemas.openxmlformats.org/officeDocument/2006/relationships/image" Target="../media/image4.emf"/></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jpg"/><Relationship Id="rId1" Type="http://schemas.openxmlformats.org/officeDocument/2006/relationships/slideMaster" Target="../slideMasters/slideMaster10.xml"/><Relationship Id="rId4" Type="http://schemas.openxmlformats.org/officeDocument/2006/relationships/image" Target="../media/image4.emf"/></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Master" Target="../slideMasters/slideMaster11.xml"/><Relationship Id="rId4" Type="http://schemas.openxmlformats.org/officeDocument/2006/relationships/image" Target="../media/image4.emf"/></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jpg"/><Relationship Id="rId1" Type="http://schemas.openxmlformats.org/officeDocument/2006/relationships/slideMaster" Target="../slideMasters/slideMaster11.xml"/><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 xmlns:a16="http://schemas.microsoft.com/office/drawing/2014/main" id="{FAD6BF95-1DC6-E04D-9A48-1C3A091DF62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125683044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pt-BR" sz="750" dirty="0">
              <a:solidFill>
                <a:srgbClr val="0A5496"/>
              </a:solidFill>
            </a:endParaRPr>
          </a:p>
        </p:txBody>
      </p:sp>
      <p:sp>
        <p:nvSpPr>
          <p:cNvPr id="5" name="Rectangl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0CC6FFA-9190-C446-B892-8505F567962E}"/>
              </a:ext>
            </a:extLst>
          </p:cNvPr>
          <p:cNvSpPr/>
          <p:nvPr userDrawn="1"/>
        </p:nvSpPr>
        <p:spPr bwMode="auto">
          <a:xfrm>
            <a:off x="1"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10371061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pt-BR" sz="1000">
              <a:solidFill>
                <a:prstClr val="white"/>
              </a:solidFill>
            </a:endParaRPr>
          </a:p>
        </p:txBody>
      </p:sp>
      <p:sp>
        <p:nvSpPr>
          <p:cNvPr id="8"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a:t>Insert copy here</a:t>
            </a:r>
          </a:p>
        </p:txBody>
      </p:sp>
    </p:spTree>
    <p:extLst>
      <p:ext uri="{BB962C8B-B14F-4D97-AF65-F5344CB8AC3E}">
        <p14:creationId xmlns:p14="http://schemas.microsoft.com/office/powerpoint/2010/main" val="662596857"/>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pt-BR" sz="1000">
              <a:solidFill>
                <a:prstClr val="white"/>
              </a:solidFill>
            </a:endParaRPr>
          </a:p>
        </p:txBody>
      </p:sp>
      <p:sp>
        <p:nvSpPr>
          <p:cNvPr id="8"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Bullet 01</a:t>
            </a:r>
          </a:p>
          <a:p>
            <a:pPr lvl="0"/>
            <a:r>
              <a:rPr lang="en-US"/>
              <a:t>Bullet 02</a:t>
            </a:r>
          </a:p>
          <a:p>
            <a:pPr lvl="0"/>
            <a:r>
              <a:rPr lang="en-US"/>
              <a:t>Bullet 03</a:t>
            </a:r>
          </a:p>
          <a:p>
            <a:pPr lvl="0"/>
            <a:r>
              <a:rPr lang="en-US"/>
              <a:t>Bullet 04</a:t>
            </a:r>
          </a:p>
        </p:txBody>
      </p:sp>
    </p:spTree>
    <p:extLst>
      <p:ext uri="{BB962C8B-B14F-4D97-AF65-F5344CB8AC3E}">
        <p14:creationId xmlns:p14="http://schemas.microsoft.com/office/powerpoint/2010/main" val="593380038"/>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pt-BR" sz="1000">
              <a:solidFill>
                <a:srgbClr val="0A5496"/>
              </a:solidFill>
            </a:endParaRPr>
          </a:p>
        </p:txBody>
      </p:sp>
    </p:spTree>
    <p:extLst>
      <p:ext uri="{BB962C8B-B14F-4D97-AF65-F5344CB8AC3E}">
        <p14:creationId xmlns:p14="http://schemas.microsoft.com/office/powerpoint/2010/main" val="34084615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pt-BR" sz="1000">
              <a:solidFill>
                <a:srgbClr val="0A5496"/>
              </a:solidFill>
            </a:endParaRPr>
          </a:p>
        </p:txBody>
      </p:sp>
      <p:sp>
        <p:nvSpPr>
          <p:cNvPr id="6"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err="1">
                <a:solidFill>
                  <a:schemeClr val="accent6">
                    <a:lumMod val="50000"/>
                    <a:lumOff val="50000"/>
                  </a:schemeClr>
                </a:solidFill>
                <a:latin typeface="Arial" charset="0"/>
                <a:ea typeface="Arial" charset="0"/>
                <a:cs typeface="Arial" charset="0"/>
              </a:rPr>
              <a:t>Excepteur</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sint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occaecat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cupidatat</a:t>
            </a:r>
            <a:r>
              <a:rPr lang="en-US" sz="2000">
                <a:solidFill>
                  <a:schemeClr val="accent6">
                    <a:lumMod val="50000"/>
                    <a:lumOff val="50000"/>
                  </a:schemeClr>
                </a:solidFill>
                <a:latin typeface="Arial" charset="0"/>
                <a:ea typeface="Arial" charset="0"/>
                <a:cs typeface="Arial" charset="0"/>
              </a:rPr>
              <a:t> non </a:t>
            </a:r>
            <a:r>
              <a:rPr lang="en-US" sz="2000" err="1">
                <a:solidFill>
                  <a:schemeClr val="accent6">
                    <a:lumMod val="50000"/>
                    <a:lumOff val="50000"/>
                  </a:schemeClr>
                </a:solidFill>
                <a:latin typeface="Arial" charset="0"/>
                <a:ea typeface="Arial" charset="0"/>
                <a:cs typeface="Arial" charset="0"/>
              </a:rPr>
              <a:t>proident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sunt</a:t>
            </a:r>
            <a:r>
              <a:rPr lang="en-US" sz="2000">
                <a:solidFill>
                  <a:schemeClr val="accent6">
                    <a:lumMod val="50000"/>
                    <a:lumOff val="50000"/>
                  </a:schemeClr>
                </a:solidFill>
                <a:latin typeface="Arial" charset="0"/>
                <a:ea typeface="Arial" charset="0"/>
                <a:cs typeface="Arial" charset="0"/>
              </a:rPr>
              <a:t> in culpa qui </a:t>
            </a:r>
            <a:r>
              <a:rPr lang="en-US" sz="2000" err="1">
                <a:solidFill>
                  <a:schemeClr val="accent6">
                    <a:lumMod val="50000"/>
                    <a:lumOff val="50000"/>
                  </a:schemeClr>
                </a:solidFill>
                <a:latin typeface="Arial" charset="0"/>
                <a:ea typeface="Arial" charset="0"/>
                <a:cs typeface="Arial" charset="0"/>
              </a:rPr>
              <a:t>officia</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deserunt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mollit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anim</a:t>
            </a:r>
            <a:r>
              <a:rPr lang="en-US" sz="2000">
                <a:solidFill>
                  <a:schemeClr val="accent6">
                    <a:lumMod val="50000"/>
                    <a:lumOff val="50000"/>
                  </a:schemeClr>
                </a:solidFill>
                <a:latin typeface="Arial" charset="0"/>
                <a:ea typeface="Arial" charset="0"/>
                <a:cs typeface="Arial" charset="0"/>
              </a:rPr>
              <a:t> id </a:t>
            </a:r>
            <a:r>
              <a:rPr lang="en-US" sz="2000" err="1">
                <a:solidFill>
                  <a:schemeClr val="accent6">
                    <a:lumMod val="50000"/>
                    <a:lumOff val="50000"/>
                  </a:schemeClr>
                </a:solidFill>
                <a:latin typeface="Arial" charset="0"/>
                <a:ea typeface="Arial" charset="0"/>
                <a:cs typeface="Arial" charset="0"/>
              </a:rPr>
              <a:t>est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laborum</a:t>
            </a:r>
            <a:r>
              <a:rPr lang="en-US" sz="20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8139687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pt-BR" sz="1000">
              <a:solidFill>
                <a:srgbClr val="0A5496"/>
              </a:solidFill>
            </a:endParaRPr>
          </a:p>
        </p:txBody>
      </p:sp>
      <p:pic>
        <p:nvPicPr>
          <p:cNvPr id="4" name="Picture 3"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a:t>Session title</a:t>
            </a:r>
          </a:p>
        </p:txBody>
      </p:sp>
      <p:sp>
        <p:nvSpPr>
          <p:cNvPr id="8" name="Text Placeholder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err="1">
                <a:solidFill>
                  <a:srgbClr val="0A5496"/>
                </a:solidFill>
                <a:ea typeface="Arial Hebrew Scholar" charset="-79"/>
                <a:cs typeface="Arial" panose="020B0604020202020204" pitchFamily="34" charset="0"/>
              </a:rPr>
              <a:t>Date</a:t>
            </a:r>
            <a:endParaRPr lang="pl-PL" sz="2400" b="1">
              <a:solidFill>
                <a:srgbClr val="0A5496"/>
              </a:solidFill>
              <a:ea typeface="Arial Hebrew Scholar" charset="-79"/>
              <a:cs typeface="Arial" panose="020B0604020202020204" pitchFamily="34" charset="0"/>
            </a:endParaRPr>
          </a:p>
          <a:p>
            <a:r>
              <a:rPr lang="pl-PL" sz="1800">
                <a:solidFill>
                  <a:srgbClr val="0A5496"/>
                </a:solidFill>
                <a:ea typeface="Arial Hebrew Scholar" charset="-79"/>
                <a:cs typeface="Arial" panose="020B0604020202020204" pitchFamily="34" charset="0"/>
              </a:rPr>
              <a:t>00:00-00:00 </a:t>
            </a:r>
          </a:p>
          <a:p>
            <a:r>
              <a:rPr lang="pl-PL" sz="1800" err="1">
                <a:solidFill>
                  <a:srgbClr val="0A5496"/>
                </a:solidFill>
                <a:ea typeface="Arial Hebrew Scholar" charset="-79"/>
                <a:cs typeface="Arial" panose="020B0604020202020204" pitchFamily="34" charset="0"/>
              </a:rPr>
              <a:t>Location</a:t>
            </a:r>
            <a:endParaRPr lang="en-US" sz="1800">
              <a:solidFill>
                <a:srgbClr val="0A5496"/>
              </a:solidFill>
              <a:ea typeface="Arial Hebrew Scholar" charset="-79"/>
              <a:cs typeface="Arial" panose="020B0604020202020204" pitchFamily="34" charset="0"/>
            </a:endParaRPr>
          </a:p>
          <a:p>
            <a:pPr lvl="0"/>
            <a:endParaRPr lang="en-US"/>
          </a:p>
        </p:txBody>
      </p:sp>
      <p:sp>
        <p:nvSpPr>
          <p:cNvPr id="10" name="Text Placeholder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deserunt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mollit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anim</a:t>
            </a:r>
            <a:r>
              <a:rPr lang="en-US" sz="2400" kern="0">
                <a:solidFill>
                  <a:schemeClr val="accent6">
                    <a:lumMod val="50000"/>
                    <a:lumOff val="50000"/>
                  </a:schemeClr>
                </a:solidFill>
                <a:latin typeface="Arial" charset="0"/>
                <a:ea typeface="Arial" charset="0"/>
                <a:cs typeface="Arial" charset="0"/>
              </a:rPr>
              <a:t> 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deserunt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mollit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anim</a:t>
            </a:r>
            <a:r>
              <a:rPr lang="en-US" sz="2400" b="1" kern="0">
                <a:solidFill>
                  <a:srgbClr val="0A5496"/>
                </a:solidFill>
                <a:latin typeface="Arial" charset="0"/>
                <a:ea typeface="Arial" charset="0"/>
                <a:cs typeface="Arial" charset="0"/>
              </a:rPr>
              <a:t> </a:t>
            </a:r>
            <a:r>
              <a:rPr lang="en-US" sz="2400" kern="0">
                <a:solidFill>
                  <a:schemeClr val="accent6">
                    <a:lumMod val="50000"/>
                    <a:lumOff val="50000"/>
                  </a:schemeClr>
                </a:solidFill>
                <a:latin typeface="Arial" charset="0"/>
                <a:ea typeface="Arial" charset="0"/>
                <a:cs typeface="Arial" charset="0"/>
              </a:rPr>
              <a:t>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a:t>
            </a:r>
            <a:endParaRPr lang="en-US" sz="220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5861481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578" tIns="56790" rIns="113578" bIns="56790" rtlCol="0" anchor="ctr"/>
          <a:lstStyle/>
          <a:p>
            <a:pPr algn="ctr" fontAlgn="base">
              <a:spcBef>
                <a:spcPct val="0"/>
              </a:spcBef>
              <a:spcAft>
                <a:spcPct val="0"/>
              </a:spcAft>
            </a:pPr>
            <a:endParaRPr lang="en-US" sz="1350">
              <a:solidFill>
                <a:prstClr val="white"/>
              </a:solidFill>
            </a:endParaRPr>
          </a:p>
        </p:txBody>
      </p:sp>
      <p:pic>
        <p:nvPicPr>
          <p:cNvPr id="3" name="Picture 2">
            <a:extLst>
              <a:ext uri="{FF2B5EF4-FFF2-40B4-BE49-F238E27FC236}">
                <a16:creationId xmlns="" xmlns:a16="http://schemas.microsoft.com/office/drawing/2014/main" id="{D965598A-95CA-5A4E-8FC5-A9B0CA0F6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8881" y="1600201"/>
            <a:ext cx="2514236" cy="2380982"/>
          </a:xfrm>
          <a:prstGeom prst="rect">
            <a:avLst/>
          </a:prstGeom>
        </p:spPr>
      </p:pic>
      <p:sp>
        <p:nvSpPr>
          <p:cNvPr id="4" name="Text Placeholder 20">
            <a:extLst>
              <a:ext uri="{FF2B5EF4-FFF2-40B4-BE49-F238E27FC236}">
                <a16:creationId xmlns=""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309206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1"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endParaRPr>
          </a:p>
        </p:txBody>
      </p:sp>
      <p:sp>
        <p:nvSpPr>
          <p:cNvPr id="7" name="Title 1"/>
          <p:cNvSpPr>
            <a:spLocks noGrp="1"/>
          </p:cNvSpPr>
          <p:nvPr>
            <p:ph type="title" hasCustomPrompt="1"/>
          </p:nvPr>
        </p:nvSpPr>
        <p:spPr>
          <a:xfrm>
            <a:off x="0" y="1362737"/>
            <a:ext cx="12174807" cy="1325563"/>
          </a:xfrm>
          <a:prstGeom prst="rect">
            <a:avLst/>
          </a:prstGeom>
        </p:spPr>
        <p:txBody>
          <a:bodyPr>
            <a:normAutofit/>
          </a:bodyPr>
          <a:lstStyle>
            <a:lvl1pPr algn="ctr">
              <a:defRPr sz="3599"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4" y="3763983"/>
            <a:ext cx="9845675" cy="2041525"/>
          </a:xfrm>
          <a:prstGeom prst="rect">
            <a:avLst/>
          </a:prstGeom>
        </p:spPr>
        <p:txBody>
          <a:bodyPr>
            <a:normAutofit/>
          </a:bodyPr>
          <a:lstStyle>
            <a:lvl1pPr marL="0" indent="0" algn="ctr">
              <a:buFontTx/>
              <a:buNone/>
              <a:defRPr sz="2399">
                <a:solidFill>
                  <a:schemeClr val="bg1">
                    <a:lumMod val="50000"/>
                  </a:schemeClr>
                </a:solidFill>
              </a:defRPr>
            </a:lvl1pPr>
            <a:lvl2pPr marL="457017" indent="0" algn="ctr">
              <a:buFontTx/>
              <a:buNone/>
              <a:defRPr sz="2399"/>
            </a:lvl2pPr>
            <a:lvl3pPr marL="914034" indent="0" algn="ctr">
              <a:buFontTx/>
              <a:buNone/>
              <a:defRPr sz="2399"/>
            </a:lvl3pPr>
            <a:lvl4pPr marL="1371051" indent="0" algn="ctr">
              <a:buFontTx/>
              <a:buNone/>
              <a:defRPr sz="2399"/>
            </a:lvl4pPr>
            <a:lvl5pPr marL="1828069" indent="0" algn="ctr">
              <a:buFontTx/>
              <a:buNone/>
              <a:defRPr sz="2399"/>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34880242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pt-BR" sz="1000">
              <a:solidFill>
                <a:srgbClr val="0A5496"/>
              </a:solidFill>
            </a:endParaRPr>
          </a:p>
        </p:txBody>
      </p:sp>
    </p:spTree>
    <p:extLst>
      <p:ext uri="{BB962C8B-B14F-4D97-AF65-F5344CB8AC3E}">
        <p14:creationId xmlns:p14="http://schemas.microsoft.com/office/powerpoint/2010/main" val="5573694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pt-BR" sz="1000">
              <a:solidFill>
                <a:srgbClr val="0A5496"/>
              </a:solidFill>
            </a:endParaRPr>
          </a:p>
        </p:txBody>
      </p:sp>
      <p:sp>
        <p:nvSpPr>
          <p:cNvPr id="4" name="Media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10170776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pt-BR" sz="1000">
              <a:solidFill>
                <a:srgbClr val="0A5496"/>
              </a:solidFill>
            </a:endParaRPr>
          </a:p>
        </p:txBody>
      </p:sp>
      <p:sp>
        <p:nvSpPr>
          <p:cNvPr id="4"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0A1CFA8-01F3-7141-8733-9BD22717A16A}"/>
              </a:ext>
            </a:extLst>
          </p:cNvPr>
          <p:cNvSpPr/>
          <p:nvPr userDrawn="1"/>
        </p:nvSpPr>
        <p:spPr bwMode="auto">
          <a:xfrm>
            <a:off x="0" y="1"/>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56" indent="-609356" algn="ctr" fontAlgn="base">
              <a:spcBef>
                <a:spcPct val="0"/>
              </a:spcBef>
              <a:spcAft>
                <a:spcPct val="0"/>
              </a:spcAft>
              <a:buFont typeface="Helvetica" pitchFamily="84" charset="0"/>
              <a:buNone/>
            </a:pPr>
            <a:endParaRPr lang="en-US" sz="2999">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CF6221C-0E44-F44E-8595-80D0F82E78CB}"/>
              </a:ext>
            </a:extLst>
          </p:cNvPr>
          <p:cNvSpPr>
            <a:spLocks noGrp="1"/>
          </p:cNvSpPr>
          <p:nvPr>
            <p:ph type="body" sz="quarter" idx="12" hasCustomPrompt="1"/>
          </p:nvPr>
        </p:nvSpPr>
        <p:spPr>
          <a:xfrm>
            <a:off x="2991186" y="4239679"/>
            <a:ext cx="6209629" cy="445043"/>
          </a:xfrm>
          <a:prstGeom prst="rect">
            <a:avLst/>
          </a:prstGeom>
        </p:spPr>
        <p:txBody>
          <a:bodyPr anchor="ctr"/>
          <a:lstStyle>
            <a:lvl1pPr marL="0" indent="0" algn="ctr">
              <a:buNone/>
              <a:defRPr sz="1799" b="0">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462880A-AC72-9845-9312-842AB25FEBC5}"/>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C567EA0-7E42-764C-894D-CB400D26CFAC}"/>
              </a:ext>
            </a:extLst>
          </p:cNvPr>
          <p:cNvSpPr>
            <a:spLocks noGrp="1"/>
          </p:cNvSpPr>
          <p:nvPr>
            <p:ph type="body" sz="quarter" idx="13" hasCustomPrompt="1"/>
          </p:nvPr>
        </p:nvSpPr>
        <p:spPr>
          <a:xfrm>
            <a:off x="3259528" y="3206478"/>
            <a:ext cx="5672943" cy="535194"/>
          </a:xfrm>
          <a:prstGeom prst="rect">
            <a:avLst/>
          </a:prstGeom>
        </p:spPr>
        <p:txBody>
          <a:bodyPr anchor="t"/>
          <a:lstStyle>
            <a:lvl1pPr marL="0" indent="0" algn="ctr">
              <a:buNone/>
              <a:defRPr sz="2399"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B72BEE2-03B4-2545-81E3-ABE63641DB0D}"/>
              </a:ext>
            </a:extLst>
          </p:cNvPr>
          <p:cNvSpPr>
            <a:spLocks noGrp="1"/>
          </p:cNvSpPr>
          <p:nvPr>
            <p:ph type="body" sz="quarter" idx="14" hasCustomPrompt="1"/>
          </p:nvPr>
        </p:nvSpPr>
        <p:spPr>
          <a:xfrm>
            <a:off x="304801" y="188705"/>
            <a:ext cx="5672943" cy="535194"/>
          </a:xfrm>
          <a:prstGeom prst="rect">
            <a:avLst/>
          </a:prstGeom>
        </p:spPr>
        <p:txBody>
          <a:bodyPr anchor="ctr"/>
          <a:lstStyle>
            <a:lvl1pPr marL="0" indent="0" algn="l">
              <a:buNone/>
              <a:defRPr sz="1799" b="1">
                <a:solidFill>
                  <a:srgbClr val="082E87"/>
                </a:solidFill>
              </a:defRPr>
            </a:lvl1pPr>
          </a:lstStyle>
          <a:p>
            <a:pPr lvl="0"/>
            <a:r>
              <a:rPr lang="en-US" dirty="0"/>
              <a:t>Category title</a:t>
            </a:r>
          </a:p>
        </p:txBody>
      </p:sp>
    </p:spTree>
    <p:extLst>
      <p:ext uri="{BB962C8B-B14F-4D97-AF65-F5344CB8AC3E}">
        <p14:creationId xmlns:p14="http://schemas.microsoft.com/office/powerpoint/2010/main" val="2769915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pt-BR" sz="750" dirty="0">
              <a:solidFill>
                <a:srgbClr val="0A5496"/>
              </a:solidFill>
            </a:endParaRPr>
          </a:p>
        </p:txBody>
      </p:sp>
      <p:pic>
        <p:nvPicPr>
          <p:cNvPr id="4" name="Picture 3"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5" cy="7102374"/>
          </a:xfrm>
          <a:prstGeom prst="rect">
            <a:avLst/>
          </a:prstGeom>
        </p:spPr>
      </p:pic>
      <p:cxnSp>
        <p:nvCxnSpPr>
          <p:cNvPr id="5" name="Straight Connector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A19E429-053A-3346-AB28-6614388486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1" y="5541946"/>
            <a:ext cx="964932" cy="914400"/>
          </a:xfrm>
          <a:prstGeom prst="rect">
            <a:avLst/>
          </a:prstGeom>
        </p:spPr>
      </p:pic>
      <p:sp>
        <p:nvSpPr>
          <p:cNvPr id="7"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1800" b="1" dirty="0" err="1">
                <a:solidFill>
                  <a:srgbClr val="0A5496"/>
                </a:solidFill>
                <a:ea typeface="Arial Hebrew Scholar" charset="-79"/>
                <a:cs typeface="Arial" panose="020B0604020202020204" pitchFamily="34" charset="0"/>
              </a:rPr>
              <a:t>Date</a:t>
            </a:r>
            <a:endParaRPr lang="pl-PL" sz="1800" b="1" dirty="0">
              <a:solidFill>
                <a:srgbClr val="0A5496"/>
              </a:solidFill>
              <a:ea typeface="Arial Hebrew Scholar" charset="-79"/>
              <a:cs typeface="Arial" panose="020B0604020202020204" pitchFamily="34" charset="0"/>
            </a:endParaRPr>
          </a:p>
          <a:p>
            <a:r>
              <a:rPr lang="pl-PL" sz="1350" dirty="0">
                <a:solidFill>
                  <a:srgbClr val="0A5496"/>
                </a:solidFill>
                <a:ea typeface="Arial Hebrew Scholar" charset="-79"/>
                <a:cs typeface="Arial" panose="020B0604020202020204" pitchFamily="34" charset="0"/>
              </a:rPr>
              <a:t>00:00-00:00 </a:t>
            </a:r>
          </a:p>
          <a:p>
            <a:r>
              <a:rPr lang="pl-PL" sz="1350" dirty="0" err="1">
                <a:solidFill>
                  <a:srgbClr val="0A5496"/>
                </a:solidFill>
                <a:ea typeface="Arial Hebrew Scholar" charset="-79"/>
                <a:cs typeface="Arial" panose="020B0604020202020204" pitchFamily="34" charset="0"/>
              </a:rPr>
              <a:t>Location</a:t>
            </a:r>
            <a:endParaRPr lang="en-US" sz="135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1800"/>
            </a:lvl1pPr>
            <a:lvl2pPr marL="389324" indent="0">
              <a:buNone/>
              <a:defRPr sz="1800"/>
            </a:lvl2pPr>
            <a:lvl3pPr marL="685783" indent="0">
              <a:buNone/>
              <a:defRPr sz="1800"/>
            </a:lvl3pPr>
            <a:lvl4pPr marL="1028674" indent="0">
              <a:buNone/>
              <a:defRPr sz="1800"/>
            </a:lvl4pPr>
            <a:lvl5pPr marL="1371566" indent="0">
              <a:buNone/>
              <a:defRPr sz="1800"/>
            </a:lvl5pPr>
          </a:lstStyle>
          <a:p>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deserunt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mollit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anim</a:t>
            </a:r>
            <a:r>
              <a:rPr lang="en-US" sz="1800" kern="0" dirty="0">
                <a:solidFill>
                  <a:schemeClr val="accent6">
                    <a:lumMod val="50000"/>
                    <a:lumOff val="50000"/>
                  </a:schemeClr>
                </a:solidFill>
                <a:latin typeface="Arial" charset="0"/>
                <a:ea typeface="Arial" charset="0"/>
                <a:cs typeface="Arial" charset="0"/>
              </a:rPr>
              <a:t> 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deserunt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mollit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anim</a:t>
            </a:r>
            <a:r>
              <a:rPr lang="en-US" sz="1800" b="1" kern="0" dirty="0">
                <a:solidFill>
                  <a:srgbClr val="0A5496"/>
                </a:solidFill>
                <a:latin typeface="Arial" charset="0"/>
                <a:ea typeface="Arial" charset="0"/>
                <a:cs typeface="Arial" charset="0"/>
              </a:rPr>
              <a:t> </a:t>
            </a:r>
            <a:r>
              <a:rPr lang="en-US" sz="1800" kern="0" dirty="0">
                <a:solidFill>
                  <a:schemeClr val="accent6">
                    <a:lumMod val="50000"/>
                    <a:lumOff val="50000"/>
                  </a:schemeClr>
                </a:solidFill>
                <a:latin typeface="Arial" charset="0"/>
                <a:ea typeface="Arial" charset="0"/>
                <a:cs typeface="Arial" charset="0"/>
              </a:rPr>
              <a:t>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a:t>
            </a:r>
            <a:endParaRPr lang="en-US" sz="165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26414850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pt-BR" sz="1000">
              <a:solidFill>
                <a:srgbClr val="0A5496"/>
              </a:solidFill>
            </a:endParaRPr>
          </a:p>
        </p:txBody>
      </p:sp>
      <p:sp>
        <p:nvSpPr>
          <p:cNvPr id="5" name="Rectangl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56" indent="-609356" algn="ctr" fontAlgn="base">
              <a:spcBef>
                <a:spcPct val="0"/>
              </a:spcBef>
              <a:spcAft>
                <a:spcPct val="0"/>
              </a:spcAft>
              <a:buFont typeface="Helvetica" pitchFamily="84" charset="0"/>
              <a:buNone/>
            </a:pPr>
            <a:endParaRPr lang="en-US" sz="2999">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ABCF45D-15BA-F544-A2F1-1B5A8159B3D5}"/>
              </a:ext>
            </a:extLst>
          </p:cNvPr>
          <p:cNvSpPr>
            <a:spLocks noGrp="1"/>
          </p:cNvSpPr>
          <p:nvPr>
            <p:ph type="body" sz="quarter" idx="10" hasCustomPrompt="1"/>
          </p:nvPr>
        </p:nvSpPr>
        <p:spPr>
          <a:xfrm>
            <a:off x="609601" y="2743200"/>
            <a:ext cx="3276600" cy="1143000"/>
          </a:xfrm>
          <a:prstGeom prst="rect">
            <a:avLst/>
          </a:prstGeom>
        </p:spPr>
        <p:txBody>
          <a:bodyPr anchor="ctr"/>
          <a:lstStyle>
            <a:lvl1pPr marL="0" indent="0" algn="ctr">
              <a:buNone/>
              <a:defRPr sz="2399"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8891" indent="0">
              <a:buNone/>
              <a:defRPr sz="2000"/>
            </a:lvl2pPr>
            <a:lvl3pPr marL="914012" indent="0">
              <a:buNone/>
              <a:defRPr sz="2000"/>
            </a:lvl3pPr>
            <a:lvl4pPr marL="1371017" indent="0">
              <a:buNone/>
              <a:defRPr sz="2000"/>
            </a:lvl4pPr>
            <a:lvl5pPr marL="1828024"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15586345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pt-BR" sz="1000">
              <a:solidFill>
                <a:srgbClr val="0A5496"/>
              </a:solidFill>
            </a:endParaRPr>
          </a:p>
        </p:txBody>
      </p:sp>
      <p:pic>
        <p:nvPicPr>
          <p:cNvPr id="4" name="Picture 3"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A19E429-053A-3346-AB28-6614388486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1" y="5541946"/>
            <a:ext cx="964932" cy="914400"/>
          </a:xfrm>
          <a:prstGeom prst="rect">
            <a:avLst/>
          </a:prstGeom>
        </p:spPr>
      </p:pic>
      <p:sp>
        <p:nvSpPr>
          <p:cNvPr id="7"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3599"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399" b="1" dirty="0" err="1">
                <a:solidFill>
                  <a:srgbClr val="0A5496"/>
                </a:solidFill>
                <a:ea typeface="Arial Hebrew Scholar" charset="-79"/>
                <a:cs typeface="Arial" panose="020B0604020202020204" pitchFamily="34" charset="0"/>
              </a:rPr>
              <a:t>Date</a:t>
            </a:r>
            <a:endParaRPr lang="pl-PL" sz="2399" b="1" dirty="0">
              <a:solidFill>
                <a:srgbClr val="0A5496"/>
              </a:solidFill>
              <a:ea typeface="Arial Hebrew Scholar" charset="-79"/>
              <a:cs typeface="Arial" panose="020B0604020202020204" pitchFamily="34" charset="0"/>
            </a:endParaRPr>
          </a:p>
          <a:p>
            <a:r>
              <a:rPr lang="pl-PL" sz="1799" dirty="0">
                <a:solidFill>
                  <a:srgbClr val="0A5496"/>
                </a:solidFill>
                <a:ea typeface="Arial Hebrew Scholar" charset="-79"/>
                <a:cs typeface="Arial" panose="020B0604020202020204" pitchFamily="34" charset="0"/>
              </a:rPr>
              <a:t>00:00-00:00 </a:t>
            </a:r>
          </a:p>
          <a:p>
            <a:r>
              <a:rPr lang="pl-PL" sz="1799" dirty="0" err="1">
                <a:solidFill>
                  <a:srgbClr val="0A5496"/>
                </a:solidFill>
                <a:ea typeface="Arial Hebrew Scholar" charset="-79"/>
                <a:cs typeface="Arial" panose="020B0604020202020204" pitchFamily="34" charset="0"/>
              </a:rPr>
              <a:t>Location</a:t>
            </a:r>
            <a:endParaRPr lang="en-US" sz="1799"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399"/>
            </a:lvl1pPr>
            <a:lvl2pPr marL="518891" indent="0">
              <a:buNone/>
              <a:defRPr sz="2399"/>
            </a:lvl2pPr>
            <a:lvl3pPr marL="914012" indent="0">
              <a:buNone/>
              <a:defRPr sz="2399"/>
            </a:lvl3pPr>
            <a:lvl4pPr marL="1371017" indent="0">
              <a:buNone/>
              <a:defRPr sz="2399"/>
            </a:lvl4pPr>
            <a:lvl5pPr marL="1828024" indent="0">
              <a:buNone/>
              <a:defRPr sz="2399"/>
            </a:lvl5pPr>
          </a:lstStyle>
          <a:p>
            <a:r>
              <a:rPr lang="en-US" sz="2399" kern="0" dirty="0" err="1">
                <a:solidFill>
                  <a:schemeClr val="accent6">
                    <a:lumMod val="50000"/>
                    <a:lumOff val="50000"/>
                  </a:schemeClr>
                </a:solidFill>
                <a:latin typeface="Arial" charset="0"/>
                <a:ea typeface="Arial" charset="0"/>
                <a:cs typeface="Arial" charset="0"/>
              </a:rPr>
              <a:t>Excepteur</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sint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occaecat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cupidatat</a:t>
            </a:r>
            <a:r>
              <a:rPr lang="en-US" sz="2399" kern="0" dirty="0">
                <a:solidFill>
                  <a:schemeClr val="accent6">
                    <a:lumMod val="50000"/>
                    <a:lumOff val="50000"/>
                  </a:schemeClr>
                </a:solidFill>
                <a:latin typeface="Arial" charset="0"/>
                <a:ea typeface="Arial" charset="0"/>
                <a:cs typeface="Arial" charset="0"/>
              </a:rPr>
              <a:t> non </a:t>
            </a:r>
            <a:r>
              <a:rPr lang="en-US" sz="2399" kern="0" dirty="0" err="1">
                <a:solidFill>
                  <a:schemeClr val="accent6">
                    <a:lumMod val="50000"/>
                    <a:lumOff val="50000"/>
                  </a:schemeClr>
                </a:solidFill>
                <a:latin typeface="Arial" charset="0"/>
                <a:ea typeface="Arial" charset="0"/>
                <a:cs typeface="Arial" charset="0"/>
              </a:rPr>
              <a:t>proident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sunt</a:t>
            </a:r>
            <a:r>
              <a:rPr lang="en-US" sz="2399" kern="0" dirty="0">
                <a:solidFill>
                  <a:schemeClr val="accent6">
                    <a:lumMod val="50000"/>
                    <a:lumOff val="50000"/>
                  </a:schemeClr>
                </a:solidFill>
                <a:latin typeface="Arial" charset="0"/>
                <a:ea typeface="Arial" charset="0"/>
                <a:cs typeface="Arial" charset="0"/>
              </a:rPr>
              <a:t> in culpa qui </a:t>
            </a:r>
            <a:r>
              <a:rPr lang="en-US" sz="2399" kern="0" dirty="0" err="1">
                <a:solidFill>
                  <a:schemeClr val="accent6">
                    <a:lumMod val="50000"/>
                    <a:lumOff val="50000"/>
                  </a:schemeClr>
                </a:solidFill>
                <a:latin typeface="Arial" charset="0"/>
                <a:ea typeface="Arial" charset="0"/>
                <a:cs typeface="Arial" charset="0"/>
              </a:rPr>
              <a:t>officia</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deserunt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mollit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anim</a:t>
            </a:r>
            <a:r>
              <a:rPr lang="en-US" sz="2399" kern="0" dirty="0">
                <a:solidFill>
                  <a:schemeClr val="accent6">
                    <a:lumMod val="50000"/>
                    <a:lumOff val="50000"/>
                  </a:schemeClr>
                </a:solidFill>
                <a:latin typeface="Arial" charset="0"/>
                <a:ea typeface="Arial" charset="0"/>
                <a:cs typeface="Arial" charset="0"/>
              </a:rPr>
              <a:t> id </a:t>
            </a:r>
            <a:r>
              <a:rPr lang="en-US" sz="2399" kern="0" dirty="0" err="1">
                <a:solidFill>
                  <a:schemeClr val="accent6">
                    <a:lumMod val="50000"/>
                    <a:lumOff val="50000"/>
                  </a:schemeClr>
                </a:solidFill>
                <a:latin typeface="Arial" charset="0"/>
                <a:ea typeface="Arial" charset="0"/>
                <a:cs typeface="Arial" charset="0"/>
              </a:rPr>
              <a:t>est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laborum</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Excepteur</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sint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occaecat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cupidatat</a:t>
            </a:r>
            <a:r>
              <a:rPr lang="en-US" sz="2399" kern="0" dirty="0">
                <a:solidFill>
                  <a:schemeClr val="accent6">
                    <a:lumMod val="50000"/>
                    <a:lumOff val="50000"/>
                  </a:schemeClr>
                </a:solidFill>
                <a:latin typeface="Arial" charset="0"/>
                <a:ea typeface="Arial" charset="0"/>
                <a:cs typeface="Arial" charset="0"/>
              </a:rPr>
              <a:t> non </a:t>
            </a:r>
            <a:r>
              <a:rPr lang="en-US" sz="2399" kern="0" dirty="0" err="1">
                <a:solidFill>
                  <a:schemeClr val="accent6">
                    <a:lumMod val="50000"/>
                    <a:lumOff val="50000"/>
                  </a:schemeClr>
                </a:solidFill>
                <a:latin typeface="Arial" charset="0"/>
                <a:ea typeface="Arial" charset="0"/>
                <a:cs typeface="Arial" charset="0"/>
              </a:rPr>
              <a:t>proident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sunt</a:t>
            </a:r>
            <a:r>
              <a:rPr lang="en-US" sz="2399" kern="0" dirty="0">
                <a:solidFill>
                  <a:schemeClr val="accent6">
                    <a:lumMod val="50000"/>
                    <a:lumOff val="50000"/>
                  </a:schemeClr>
                </a:solidFill>
                <a:latin typeface="Arial" charset="0"/>
                <a:ea typeface="Arial" charset="0"/>
                <a:cs typeface="Arial" charset="0"/>
              </a:rPr>
              <a:t> in culpa qui </a:t>
            </a:r>
            <a:r>
              <a:rPr lang="en-US" sz="2399" kern="0" dirty="0" err="1">
                <a:solidFill>
                  <a:schemeClr val="accent6">
                    <a:lumMod val="50000"/>
                    <a:lumOff val="50000"/>
                  </a:schemeClr>
                </a:solidFill>
                <a:latin typeface="Arial" charset="0"/>
                <a:ea typeface="Arial" charset="0"/>
                <a:cs typeface="Arial" charset="0"/>
              </a:rPr>
              <a:t>officia</a:t>
            </a:r>
            <a:r>
              <a:rPr lang="en-US" sz="2399" kern="0" dirty="0">
                <a:solidFill>
                  <a:schemeClr val="accent6">
                    <a:lumMod val="50000"/>
                    <a:lumOff val="50000"/>
                  </a:schemeClr>
                </a:solidFill>
                <a:latin typeface="Arial" charset="0"/>
                <a:ea typeface="Arial" charset="0"/>
                <a:cs typeface="Arial" charset="0"/>
              </a:rPr>
              <a:t> </a:t>
            </a:r>
            <a:r>
              <a:rPr lang="en-US" sz="2399" b="1" kern="0" dirty="0" err="1">
                <a:solidFill>
                  <a:srgbClr val="0A5496"/>
                </a:solidFill>
                <a:latin typeface="Arial" charset="0"/>
                <a:ea typeface="Arial" charset="0"/>
                <a:cs typeface="Arial" charset="0"/>
              </a:rPr>
              <a:t>deserunt</a:t>
            </a:r>
            <a:r>
              <a:rPr lang="en-US" sz="2399" b="1" kern="0" dirty="0">
                <a:solidFill>
                  <a:srgbClr val="0A5496"/>
                </a:solidFill>
                <a:latin typeface="Arial" charset="0"/>
                <a:ea typeface="Arial" charset="0"/>
                <a:cs typeface="Arial" charset="0"/>
              </a:rPr>
              <a:t> </a:t>
            </a:r>
            <a:r>
              <a:rPr lang="en-US" sz="2399" b="1" kern="0" dirty="0" err="1">
                <a:solidFill>
                  <a:srgbClr val="0A5496"/>
                </a:solidFill>
                <a:latin typeface="Arial" charset="0"/>
                <a:ea typeface="Arial" charset="0"/>
                <a:cs typeface="Arial" charset="0"/>
              </a:rPr>
              <a:t>mollit</a:t>
            </a:r>
            <a:r>
              <a:rPr lang="en-US" sz="2399" b="1" kern="0" dirty="0">
                <a:solidFill>
                  <a:srgbClr val="0A5496"/>
                </a:solidFill>
                <a:latin typeface="Arial" charset="0"/>
                <a:ea typeface="Arial" charset="0"/>
                <a:cs typeface="Arial" charset="0"/>
              </a:rPr>
              <a:t> </a:t>
            </a:r>
            <a:r>
              <a:rPr lang="en-US" sz="2399" b="1" kern="0" dirty="0" err="1">
                <a:solidFill>
                  <a:srgbClr val="0A5496"/>
                </a:solidFill>
                <a:latin typeface="Arial" charset="0"/>
                <a:ea typeface="Arial" charset="0"/>
                <a:cs typeface="Arial" charset="0"/>
              </a:rPr>
              <a:t>anim</a:t>
            </a:r>
            <a:r>
              <a:rPr lang="en-US" sz="2399" b="1" kern="0" dirty="0">
                <a:solidFill>
                  <a:srgbClr val="0A5496"/>
                </a:solidFill>
                <a:latin typeface="Arial" charset="0"/>
                <a:ea typeface="Arial" charset="0"/>
                <a:cs typeface="Arial" charset="0"/>
              </a:rPr>
              <a:t> </a:t>
            </a:r>
            <a:r>
              <a:rPr lang="en-US" sz="2399" kern="0" dirty="0">
                <a:solidFill>
                  <a:schemeClr val="accent6">
                    <a:lumMod val="50000"/>
                    <a:lumOff val="50000"/>
                  </a:schemeClr>
                </a:solidFill>
                <a:latin typeface="Arial" charset="0"/>
                <a:ea typeface="Arial" charset="0"/>
                <a:cs typeface="Arial" charset="0"/>
              </a:rPr>
              <a:t>id </a:t>
            </a:r>
            <a:r>
              <a:rPr lang="en-US" sz="2399" kern="0" dirty="0" err="1">
                <a:solidFill>
                  <a:schemeClr val="accent6">
                    <a:lumMod val="50000"/>
                    <a:lumOff val="50000"/>
                  </a:schemeClr>
                </a:solidFill>
                <a:latin typeface="Arial" charset="0"/>
                <a:ea typeface="Arial" charset="0"/>
                <a:cs typeface="Arial" charset="0"/>
              </a:rPr>
              <a:t>est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laborum</a:t>
            </a:r>
            <a:r>
              <a:rPr lang="en-US" sz="2399" kern="0" dirty="0">
                <a:solidFill>
                  <a:schemeClr val="accent6">
                    <a:lumMod val="50000"/>
                    <a:lumOff val="50000"/>
                  </a:schemeClr>
                </a:solidFill>
                <a:latin typeface="Arial" charset="0"/>
                <a:ea typeface="Arial" charset="0"/>
                <a:cs typeface="Arial" charset="0"/>
              </a:rPr>
              <a:t>.</a:t>
            </a:r>
            <a:endParaRPr lang="en-US" sz="2199"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6410973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4F2B938-A092-8A40-BA9E-36EB895796A6}"/>
              </a:ext>
            </a:extLst>
          </p:cNvPr>
          <p:cNvSpPr txBox="1"/>
          <p:nvPr userDrawn="1"/>
        </p:nvSpPr>
        <p:spPr>
          <a:xfrm>
            <a:off x="342901" y="387916"/>
            <a:ext cx="3505200" cy="6245428"/>
          </a:xfrm>
          <a:prstGeom prst="rect">
            <a:avLst/>
          </a:prstGeom>
          <a:noFill/>
        </p:spPr>
        <p:txBody>
          <a:bodyPr wrap="square" rtlCol="0" anchor="b">
            <a:spAutoFit/>
          </a:bodyPr>
          <a:lstStyle/>
          <a:p>
            <a:pPr fontAlgn="base">
              <a:spcBef>
                <a:spcPct val="0"/>
              </a:spcBef>
              <a:spcAft>
                <a:spcPct val="0"/>
              </a:spcAft>
            </a:pPr>
            <a:r>
              <a:rPr lang="pt-BR" sz="39984">
                <a:solidFill>
                  <a:srgbClr val="FFFFFF"/>
                </a:solidFill>
                <a:latin typeface="Arial" charset="0"/>
              </a:rPr>
              <a:t>nº</a:t>
            </a:r>
          </a:p>
        </p:txBody>
      </p:sp>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pt-BR" sz="1000">
              <a:solidFill>
                <a:srgbClr val="0A5496"/>
              </a:solidFill>
            </a:endParaRPr>
          </a:p>
        </p:txBody>
      </p:sp>
      <p:sp>
        <p:nvSpPr>
          <p:cNvPr id="7"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3599"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257175" indent="-257175">
              <a:buFont typeface="Arial" charset="0"/>
              <a:buChar char="•"/>
              <a:defRPr sz="2000"/>
            </a:lvl1pPr>
            <a:lvl2pPr marL="518891" indent="0">
              <a:buNone/>
              <a:defRPr sz="2000"/>
            </a:lvl2pPr>
            <a:lvl3pPr marL="914012" indent="0">
              <a:buNone/>
              <a:defRPr sz="2000"/>
            </a:lvl3pPr>
            <a:lvl4pPr marL="1371017" indent="0">
              <a:buNone/>
              <a:defRPr sz="2000"/>
            </a:lvl4pPr>
            <a:lvl5pPr marL="1828024"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6700699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pt-BR" sz="1000">
              <a:solidFill>
                <a:srgbClr val="0A5496"/>
              </a:solidFill>
            </a:endParaRPr>
          </a:p>
        </p:txBody>
      </p:sp>
      <p:sp>
        <p:nvSpPr>
          <p:cNvPr id="6"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E74D1AD-D57F-5440-BE7B-98B13C10EC4F}"/>
              </a:ext>
            </a:extLst>
          </p:cNvPr>
          <p:cNvSpPr>
            <a:spLocks noGrp="1"/>
          </p:cNvSpPr>
          <p:nvPr>
            <p:ph type="body" sz="quarter" idx="12" hasCustomPrompt="1"/>
          </p:nvPr>
        </p:nvSpPr>
        <p:spPr>
          <a:xfrm>
            <a:off x="2991186" y="1219201"/>
            <a:ext cx="6209629" cy="445043"/>
          </a:xfrm>
          <a:prstGeom prst="rect">
            <a:avLst/>
          </a:prstGeom>
        </p:spPr>
        <p:txBody>
          <a:bodyPr anchor="ctr"/>
          <a:lstStyle>
            <a:lvl1pPr marL="0" indent="0" algn="ctr">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F68A244-CECA-F041-AD70-910F56A47209}"/>
              </a:ext>
            </a:extLst>
          </p:cNvPr>
          <p:cNvSpPr/>
          <p:nvPr userDrawn="1"/>
        </p:nvSpPr>
        <p:spPr bwMode="auto">
          <a:xfrm>
            <a:off x="8763000" y="3064706"/>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56" indent="-609356" algn="ctr" fontAlgn="base">
              <a:spcBef>
                <a:spcPct val="0"/>
              </a:spcBef>
              <a:spcAft>
                <a:spcPct val="0"/>
              </a:spcAft>
              <a:buFont typeface="Helvetica" pitchFamily="84" charset="0"/>
              <a:buNone/>
            </a:pPr>
            <a:endParaRPr lang="en-US" sz="2999">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460D8B9-AE71-4842-9AE0-E07B87504909}"/>
              </a:ext>
            </a:extLst>
          </p:cNvPr>
          <p:cNvSpPr>
            <a:spLocks noGrp="1"/>
          </p:cNvSpPr>
          <p:nvPr>
            <p:ph type="body" sz="quarter" idx="13" hasCustomPrompt="1"/>
          </p:nvPr>
        </p:nvSpPr>
        <p:spPr>
          <a:xfrm>
            <a:off x="1371601" y="3587437"/>
            <a:ext cx="6172200" cy="1447800"/>
          </a:xfrm>
          <a:prstGeom prst="rect">
            <a:avLst/>
          </a:prstGeom>
        </p:spPr>
        <p:txBody>
          <a:bodyPr/>
          <a:lstStyle>
            <a:lvl1pPr marL="342763" marR="0" indent="-342763" algn="l" defTabSz="914034" rtl="0" eaLnBrk="1" fontAlgn="base" latinLnBrk="0" hangingPunct="1">
              <a:lnSpc>
                <a:spcPct val="100000"/>
              </a:lnSpc>
              <a:spcBef>
                <a:spcPct val="20000"/>
              </a:spcBef>
              <a:spcAft>
                <a:spcPct val="0"/>
              </a:spcAft>
              <a:buClrTx/>
              <a:buSzTx/>
              <a:buFont typeface="Arial" panose="020B0604020202020204" pitchFamily="34" charset="0"/>
              <a:buChar char="•"/>
              <a:tabLst/>
              <a:defRPr sz="2399">
                <a:solidFill>
                  <a:schemeClr val="accent6">
                    <a:lumMod val="50000"/>
                    <a:lumOff val="50000"/>
                  </a:schemeClr>
                </a:solidFill>
              </a:defRPr>
            </a:lvl1pPr>
            <a:lvl2pPr marL="518891" indent="0">
              <a:buNone/>
              <a:defRPr sz="2399">
                <a:solidFill>
                  <a:schemeClr val="accent6">
                    <a:lumMod val="50000"/>
                    <a:lumOff val="50000"/>
                  </a:schemeClr>
                </a:solidFill>
              </a:defRPr>
            </a:lvl2pPr>
            <a:lvl3pPr marL="914012" indent="0">
              <a:buNone/>
              <a:defRPr sz="2399">
                <a:solidFill>
                  <a:schemeClr val="accent6">
                    <a:lumMod val="50000"/>
                    <a:lumOff val="50000"/>
                  </a:schemeClr>
                </a:solidFill>
              </a:defRPr>
            </a:lvl3pPr>
            <a:lvl4pPr marL="1371017" indent="0">
              <a:buNone/>
              <a:defRPr sz="2399">
                <a:solidFill>
                  <a:schemeClr val="accent6">
                    <a:lumMod val="50000"/>
                    <a:lumOff val="50000"/>
                  </a:schemeClr>
                </a:solidFill>
              </a:defRPr>
            </a:lvl4pPr>
            <a:lvl5pPr marL="1828024" indent="0">
              <a:buNone/>
              <a:defRPr sz="2399">
                <a:solidFill>
                  <a:schemeClr val="accent6">
                    <a:lumMod val="50000"/>
                    <a:lumOff val="50000"/>
                  </a:schemeClr>
                </a:solidFill>
              </a:defRPr>
            </a:lvl5pPr>
          </a:lstStyle>
          <a:p>
            <a:pPr marL="342763" marR="0" lvl="0" indent="-342763" algn="l" defTabSz="914034"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763" marR="0" lvl="0" indent="-342763" algn="l" defTabSz="914034"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763" marR="0" lvl="0" indent="-342763" algn="l" defTabSz="914034"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763" marR="0" lvl="0" indent="-342763" algn="l" defTabSz="914034"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BE79663-AD90-FF47-A2BC-2688925AA2D3}"/>
              </a:ext>
            </a:extLst>
          </p:cNvPr>
          <p:cNvSpPr>
            <a:spLocks noGrp="1"/>
          </p:cNvSpPr>
          <p:nvPr>
            <p:ph type="body" sz="quarter" idx="16" hasCustomPrompt="1"/>
          </p:nvPr>
        </p:nvSpPr>
        <p:spPr>
          <a:xfrm>
            <a:off x="9201151" y="4343400"/>
            <a:ext cx="1619250" cy="533400"/>
          </a:xfrm>
          <a:prstGeom prst="rect">
            <a:avLst/>
          </a:prstGeom>
        </p:spPr>
        <p:txBody>
          <a:bodyPr/>
          <a:lstStyle>
            <a:lvl1pPr marL="0" indent="0" algn="ctr">
              <a:buNone/>
              <a:defRPr sz="1799" b="1">
                <a:solidFill>
                  <a:schemeClr val="bg1"/>
                </a:solidFill>
                <a:latin typeface="Arial" panose="020B0604020202020204" pitchFamily="34" charset="0"/>
                <a:cs typeface="Arial" panose="020B0604020202020204" pitchFamily="34" charset="0"/>
              </a:defRPr>
            </a:lvl1pPr>
            <a:lvl2pPr marL="518891" indent="0">
              <a:buNone/>
              <a:defRPr sz="1799">
                <a:solidFill>
                  <a:schemeClr val="bg1"/>
                </a:solidFill>
                <a:latin typeface="Arial" panose="020B0604020202020204" pitchFamily="34" charset="0"/>
                <a:cs typeface="Arial" panose="020B0604020202020204" pitchFamily="34" charset="0"/>
              </a:defRPr>
            </a:lvl2pPr>
            <a:lvl3pPr marL="914012" indent="0">
              <a:buNone/>
              <a:defRPr sz="1799">
                <a:solidFill>
                  <a:schemeClr val="bg1"/>
                </a:solidFill>
                <a:latin typeface="Arial" panose="020B0604020202020204" pitchFamily="34" charset="0"/>
                <a:cs typeface="Arial" panose="020B0604020202020204" pitchFamily="34" charset="0"/>
              </a:defRPr>
            </a:lvl3pPr>
            <a:lvl4pPr marL="1371017" indent="0">
              <a:buNone/>
              <a:defRPr sz="1799">
                <a:solidFill>
                  <a:schemeClr val="bg1"/>
                </a:solidFill>
                <a:latin typeface="Arial" panose="020B0604020202020204" pitchFamily="34" charset="0"/>
                <a:cs typeface="Arial" panose="020B0604020202020204" pitchFamily="34" charset="0"/>
              </a:defRPr>
            </a:lvl4pPr>
            <a:lvl5pPr marL="1828024" indent="0">
              <a:buNone/>
              <a:defRPr sz="1799">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398" b="1">
                <a:solidFill>
                  <a:schemeClr val="bg1"/>
                </a:solidFill>
              </a:defRPr>
            </a:lvl1pPr>
            <a:lvl2pPr>
              <a:defRPr sz="4798" b="1"/>
            </a:lvl2pPr>
            <a:lvl3pPr>
              <a:defRPr sz="4798" b="1"/>
            </a:lvl3pPr>
            <a:lvl4pPr>
              <a:defRPr sz="4798" b="1"/>
            </a:lvl4pPr>
            <a:lvl5pPr>
              <a:defRPr sz="4798" b="1"/>
            </a:lvl5pPr>
          </a:lstStyle>
          <a:p>
            <a:pPr lvl="0"/>
            <a:r>
              <a:rPr lang="en-US" dirty="0"/>
              <a:t>1</a:t>
            </a:r>
          </a:p>
        </p:txBody>
      </p:sp>
    </p:spTree>
    <p:extLst>
      <p:ext uri="{BB962C8B-B14F-4D97-AF65-F5344CB8AC3E}">
        <p14:creationId xmlns:p14="http://schemas.microsoft.com/office/powerpoint/2010/main" val="28222187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pt-BR" sz="1000">
              <a:solidFill>
                <a:srgbClr val="0A5496"/>
              </a:solidFill>
            </a:endParaRPr>
          </a:p>
        </p:txBody>
      </p:sp>
      <p:sp>
        <p:nvSpPr>
          <p:cNvPr id="6"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E74D1AD-D57F-5440-BE7B-98B13C10EC4F}"/>
              </a:ext>
            </a:extLst>
          </p:cNvPr>
          <p:cNvSpPr>
            <a:spLocks noGrp="1"/>
          </p:cNvSpPr>
          <p:nvPr>
            <p:ph type="body" sz="quarter" idx="12" hasCustomPrompt="1"/>
          </p:nvPr>
        </p:nvSpPr>
        <p:spPr>
          <a:xfrm>
            <a:off x="2991186" y="1219201"/>
            <a:ext cx="6209629" cy="445043"/>
          </a:xfrm>
          <a:prstGeom prst="rect">
            <a:avLst/>
          </a:prstGeom>
        </p:spPr>
        <p:txBody>
          <a:bodyPr anchor="ctr"/>
          <a:lstStyle>
            <a:lvl1pPr marL="0" indent="0" algn="ctr">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460D8B9-AE71-4842-9AE0-E07B87504909}"/>
              </a:ext>
            </a:extLst>
          </p:cNvPr>
          <p:cNvSpPr>
            <a:spLocks noGrp="1"/>
          </p:cNvSpPr>
          <p:nvPr>
            <p:ph type="body" sz="quarter" idx="13" hasCustomPrompt="1"/>
          </p:nvPr>
        </p:nvSpPr>
        <p:spPr>
          <a:xfrm>
            <a:off x="716934" y="2895601"/>
            <a:ext cx="10758130" cy="2813289"/>
          </a:xfrm>
          <a:prstGeom prst="rect">
            <a:avLst/>
          </a:prstGeom>
        </p:spPr>
        <p:txBody>
          <a:bodyPr/>
          <a:lstStyle>
            <a:lvl1pPr marL="257175" marR="0" indent="-257175" algn="l" defTabSz="914034" rtl="0" eaLnBrk="1" fontAlgn="base" latinLnBrk="0" hangingPunct="1">
              <a:lnSpc>
                <a:spcPct val="100000"/>
              </a:lnSpc>
              <a:spcBef>
                <a:spcPct val="20000"/>
              </a:spcBef>
              <a:spcAft>
                <a:spcPct val="0"/>
              </a:spcAft>
              <a:buClrTx/>
              <a:buSzTx/>
              <a:buFont typeface="Arial" charset="0"/>
              <a:buChar char="•"/>
              <a:tabLst/>
              <a:defRPr sz="2000">
                <a:solidFill>
                  <a:schemeClr val="accent6">
                    <a:lumMod val="50000"/>
                    <a:lumOff val="50000"/>
                  </a:schemeClr>
                </a:solidFill>
              </a:defRPr>
            </a:lvl1pPr>
            <a:lvl2pPr marL="518891" indent="0">
              <a:buNone/>
              <a:defRPr sz="2399">
                <a:solidFill>
                  <a:schemeClr val="accent6">
                    <a:lumMod val="50000"/>
                    <a:lumOff val="50000"/>
                  </a:schemeClr>
                </a:solidFill>
              </a:defRPr>
            </a:lvl2pPr>
            <a:lvl3pPr marL="914012" indent="0">
              <a:buNone/>
              <a:defRPr sz="2399">
                <a:solidFill>
                  <a:schemeClr val="accent6">
                    <a:lumMod val="50000"/>
                    <a:lumOff val="50000"/>
                  </a:schemeClr>
                </a:solidFill>
              </a:defRPr>
            </a:lvl3pPr>
            <a:lvl4pPr marL="1371017" indent="0">
              <a:buNone/>
              <a:defRPr sz="2399">
                <a:solidFill>
                  <a:schemeClr val="accent6">
                    <a:lumMod val="50000"/>
                    <a:lumOff val="50000"/>
                  </a:schemeClr>
                </a:solidFill>
              </a:defRPr>
            </a:lvl4pPr>
            <a:lvl5pPr marL="1828024" indent="0">
              <a:buNone/>
              <a:defRPr sz="2399">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86601617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pt-BR" sz="1000">
              <a:solidFill>
                <a:srgbClr val="0A5496"/>
              </a:solidFill>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450"/>
              </a:spcAft>
              <a:buNone/>
              <a:defRPr sz="1799" b="0">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B72BEE2-03B4-2545-81E3-ABE63641DB0D}"/>
              </a:ext>
            </a:extLst>
          </p:cNvPr>
          <p:cNvSpPr>
            <a:spLocks noGrp="1"/>
          </p:cNvSpPr>
          <p:nvPr>
            <p:ph type="body" sz="quarter" idx="14" hasCustomPrompt="1"/>
          </p:nvPr>
        </p:nvSpPr>
        <p:spPr>
          <a:xfrm>
            <a:off x="762001" y="188705"/>
            <a:ext cx="5672943" cy="535194"/>
          </a:xfrm>
          <a:prstGeom prst="rect">
            <a:avLst/>
          </a:prstGeom>
        </p:spPr>
        <p:txBody>
          <a:bodyPr anchor="ctr"/>
          <a:lstStyle>
            <a:lvl1pPr marL="0" indent="0" algn="l">
              <a:buNone/>
              <a:defRPr sz="1799"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Bef>
                <a:spcPct val="0"/>
              </a:spcBef>
              <a:spcAft>
                <a:spcPct val="0"/>
              </a:spcAft>
              <a:buFont typeface="Helvetica" pitchFamily="84" charset="0"/>
              <a:buNone/>
            </a:pPr>
            <a:r>
              <a:rPr lang="pt-BR" sz="2000" b="1">
                <a:solidFill>
                  <a:prstClr val="white"/>
                </a:solidFill>
                <a:latin typeface="Arial" pitchFamily="34" charset="0"/>
              </a:rPr>
              <a:t>1</a:t>
            </a:r>
          </a:p>
        </p:txBody>
      </p:sp>
      <p:sp>
        <p:nvSpPr>
          <p:cNvPr id="10"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4277D64-B959-AC48-B275-075752BD12E0}"/>
              </a:ext>
            </a:extLst>
          </p:cNvPr>
          <p:cNvSpPr>
            <a:spLocks noGrp="1"/>
          </p:cNvSpPr>
          <p:nvPr>
            <p:ph type="body" sz="quarter" idx="15" hasCustomPrompt="1"/>
          </p:nvPr>
        </p:nvSpPr>
        <p:spPr>
          <a:xfrm>
            <a:off x="2991186" y="1219201"/>
            <a:ext cx="6209629" cy="445043"/>
          </a:xfrm>
          <a:prstGeom prst="rect">
            <a:avLst/>
          </a:prstGeom>
        </p:spPr>
        <p:txBody>
          <a:bodyPr anchor="ctr"/>
          <a:lstStyle>
            <a:lvl1pPr marL="0" indent="0" algn="ctr">
              <a:buNone/>
              <a:defRPr sz="3599" b="1">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55526178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pt-BR" sz="1000">
              <a:solidFill>
                <a:srgbClr val="0A5496"/>
              </a:solidFill>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450"/>
              </a:spcAft>
              <a:buNone/>
              <a:defRPr sz="1799" b="0">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4277D64-B959-AC48-B275-075752BD12E0}"/>
              </a:ext>
            </a:extLst>
          </p:cNvPr>
          <p:cNvSpPr>
            <a:spLocks noGrp="1"/>
          </p:cNvSpPr>
          <p:nvPr>
            <p:ph type="body" sz="quarter" idx="15" hasCustomPrompt="1"/>
          </p:nvPr>
        </p:nvSpPr>
        <p:spPr>
          <a:xfrm>
            <a:off x="2991186" y="1219201"/>
            <a:ext cx="6209629" cy="445043"/>
          </a:xfrm>
          <a:prstGeom prst="rect">
            <a:avLst/>
          </a:prstGeom>
        </p:spPr>
        <p:txBody>
          <a:bodyPr anchor="ctr"/>
          <a:lstStyle>
            <a:lvl1pPr marL="0" indent="0" algn="ctr">
              <a:buNone/>
              <a:defRPr sz="3599" b="1">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0354066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pt-BR" sz="1000">
              <a:solidFill>
                <a:srgbClr val="0A5496"/>
              </a:solidFill>
            </a:endParaRPr>
          </a:p>
        </p:txBody>
      </p:sp>
      <p:sp>
        <p:nvSpPr>
          <p:cNvPr id="4"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47430FC-FE32-B74E-974B-43A4E64504ED}"/>
              </a:ext>
            </a:extLst>
          </p:cNvPr>
          <p:cNvSpPr>
            <a:spLocks noGrp="1"/>
          </p:cNvSpPr>
          <p:nvPr>
            <p:ph type="body" sz="quarter" idx="12" hasCustomPrompt="1"/>
          </p:nvPr>
        </p:nvSpPr>
        <p:spPr>
          <a:xfrm>
            <a:off x="685801" y="724627"/>
            <a:ext cx="6209629" cy="445043"/>
          </a:xfrm>
          <a:prstGeom prst="rect">
            <a:avLst/>
          </a:prstGeom>
        </p:spPr>
        <p:txBody>
          <a:bodyPr anchor="ctr"/>
          <a:lstStyle>
            <a:lvl1pPr marL="0" indent="0" algn="l">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Tree>
    <p:extLst>
      <p:ext uri="{BB962C8B-B14F-4D97-AF65-F5344CB8AC3E}">
        <p14:creationId xmlns:p14="http://schemas.microsoft.com/office/powerpoint/2010/main" val="57986355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pt-BR" sz="1000">
              <a:solidFill>
                <a:srgbClr val="0A5496"/>
              </a:solidFill>
            </a:endParaRPr>
          </a:p>
        </p:txBody>
      </p:sp>
      <p:sp>
        <p:nvSpPr>
          <p:cNvPr id="4"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47430FC-FE32-B74E-974B-43A4E64504ED}"/>
              </a:ext>
            </a:extLst>
          </p:cNvPr>
          <p:cNvSpPr>
            <a:spLocks noGrp="1"/>
          </p:cNvSpPr>
          <p:nvPr>
            <p:ph type="body" sz="quarter" idx="12" hasCustomPrompt="1"/>
          </p:nvPr>
        </p:nvSpPr>
        <p:spPr>
          <a:xfrm>
            <a:off x="685801" y="724627"/>
            <a:ext cx="6209629" cy="445043"/>
          </a:xfrm>
          <a:prstGeom prst="rect">
            <a:avLst/>
          </a:prstGeom>
        </p:spPr>
        <p:txBody>
          <a:bodyPr anchor="ctr"/>
          <a:lstStyle>
            <a:lvl1pPr marL="0" indent="0" algn="l">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Bef>
                <a:spcPct val="0"/>
              </a:spcBef>
              <a:spcAft>
                <a:spcPct val="0"/>
              </a:spcAft>
              <a:buFont typeface="Helvetica" pitchFamily="84" charset="0"/>
              <a:buNone/>
            </a:pPr>
            <a:r>
              <a:rPr lang="pt-BR" sz="2000" b="1">
                <a:solidFill>
                  <a:prstClr val="white"/>
                </a:solidFill>
                <a:latin typeface="Arial" pitchFamily="34" charset="0"/>
              </a:rPr>
              <a:t>2</a:t>
            </a:r>
          </a:p>
        </p:txBody>
      </p:sp>
      <p:sp>
        <p:nvSpPr>
          <p:cNvPr id="7" name="Oval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Bef>
                <a:spcPct val="0"/>
              </a:spcBef>
              <a:spcAft>
                <a:spcPct val="0"/>
              </a:spcAft>
              <a:buFont typeface="Helvetica" pitchFamily="84" charset="0"/>
              <a:buNone/>
            </a:pPr>
            <a:r>
              <a:rPr lang="pt-BR" sz="2000" b="1">
                <a:solidFill>
                  <a:prstClr val="white"/>
                </a:solidFill>
                <a:latin typeface="Arial" pitchFamily="34" charset="0"/>
              </a:rPr>
              <a:t>1</a:t>
            </a:r>
          </a:p>
        </p:txBody>
      </p:sp>
      <p:sp>
        <p:nvSpPr>
          <p:cNvPr id="8" name="Oval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Bef>
                <a:spcPct val="0"/>
              </a:spcBef>
              <a:spcAft>
                <a:spcPct val="0"/>
              </a:spcAft>
              <a:buFont typeface="Helvetica" pitchFamily="84" charset="0"/>
              <a:buNone/>
            </a:pPr>
            <a:r>
              <a:rPr lang="pt-BR" sz="2000" b="1">
                <a:solidFill>
                  <a:prstClr val="white"/>
                </a:solidFill>
                <a:latin typeface="Arial" pitchFamily="34" charset="0"/>
              </a:rPr>
              <a:t>3</a:t>
            </a:r>
          </a:p>
        </p:txBody>
      </p:sp>
      <p:sp>
        <p:nvSpPr>
          <p:cNvPr id="9" name="Text Placeholder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lnSpc>
                <a:spcPts val="2160"/>
              </a:lnSpc>
              <a:spcBef>
                <a:spcPts val="0"/>
              </a:spcBef>
              <a:spcAft>
                <a:spcPts val="2250"/>
              </a:spcAft>
              <a:buNone/>
              <a:defRPr/>
            </a:lvl1pPr>
            <a:lvl2pPr marL="687117" indent="0">
              <a:buNone/>
              <a:defRPr/>
            </a:lvl2pPr>
          </a:lstStyle>
          <a:p>
            <a:pPr>
              <a:lnSpc>
                <a:spcPts val="2880"/>
              </a:lnSpc>
              <a:spcBef>
                <a:spcPts val="0"/>
              </a:spcBef>
              <a:spcAft>
                <a:spcPts val="3000"/>
              </a:spcAft>
            </a:pPr>
            <a:r>
              <a:rPr lang="en-US" sz="2199" b="1" dirty="0">
                <a:solidFill>
                  <a:schemeClr val="bg1">
                    <a:lumMod val="50000"/>
                  </a:schemeClr>
                </a:solidFill>
                <a:latin typeface="Arial" charset="0"/>
                <a:ea typeface="Arial" charset="0"/>
                <a:cs typeface="Arial" charset="0"/>
              </a:rPr>
              <a:t>Insert subhead</a:t>
            </a:r>
          </a:p>
          <a:p>
            <a:pPr marL="914034" lvl="1">
              <a:spcAft>
                <a:spcPts val="2999"/>
              </a:spcAft>
            </a:pPr>
            <a:r>
              <a:rPr lang="en-US" sz="1599" dirty="0" err="1">
                <a:solidFill>
                  <a:schemeClr val="accent6">
                    <a:lumMod val="50000"/>
                    <a:lumOff val="50000"/>
                  </a:schemeClr>
                </a:solidFill>
                <a:latin typeface="Arial" charset="0"/>
                <a:ea typeface="Arial" charset="0"/>
                <a:cs typeface="Arial" charset="0"/>
              </a:rPr>
              <a:t>Excepteur</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proident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sunt</a:t>
            </a:r>
            <a:r>
              <a:rPr lang="en-US" sz="1599" dirty="0">
                <a:solidFill>
                  <a:schemeClr val="accent6">
                    <a:lumMod val="50000"/>
                    <a:lumOff val="50000"/>
                  </a:schemeClr>
                </a:solidFill>
                <a:latin typeface="Arial" charset="0"/>
                <a:ea typeface="Arial" charset="0"/>
                <a:cs typeface="Arial" charset="0"/>
              </a:rPr>
              <a:t> in culpa qui </a:t>
            </a:r>
            <a:r>
              <a:rPr lang="en-US" sz="1599" dirty="0" err="1">
                <a:solidFill>
                  <a:schemeClr val="accent6">
                    <a:lumMod val="50000"/>
                    <a:lumOff val="50000"/>
                  </a:schemeClr>
                </a:solidFill>
                <a:latin typeface="Arial" charset="0"/>
                <a:ea typeface="Arial" charset="0"/>
                <a:cs typeface="Arial" charset="0"/>
              </a:rPr>
              <a:t>officia</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deserunt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mollit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anim</a:t>
            </a:r>
            <a:r>
              <a:rPr lang="en-US" sz="1599" dirty="0">
                <a:solidFill>
                  <a:schemeClr val="accent6">
                    <a:lumMod val="50000"/>
                    <a:lumOff val="50000"/>
                  </a:schemeClr>
                </a:solidFill>
                <a:latin typeface="Arial" charset="0"/>
                <a:ea typeface="Arial" charset="0"/>
                <a:cs typeface="Arial" charset="0"/>
              </a:rPr>
              <a:t> id </a:t>
            </a:r>
            <a:r>
              <a:rPr lang="en-US" sz="1599" dirty="0" err="1">
                <a:solidFill>
                  <a:schemeClr val="accent6">
                    <a:lumMod val="50000"/>
                    <a:lumOff val="50000"/>
                  </a:schemeClr>
                </a:solidFill>
                <a:latin typeface="Arial" charset="0"/>
                <a:ea typeface="Arial" charset="0"/>
                <a:cs typeface="Arial" charset="0"/>
              </a:rPr>
              <a:t>est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laborum</a:t>
            </a:r>
            <a:r>
              <a:rPr lang="en-US" sz="1599" dirty="0">
                <a:solidFill>
                  <a:schemeClr val="accent6">
                    <a:lumMod val="50000"/>
                    <a:lumOff val="50000"/>
                  </a:schemeClr>
                </a:solidFill>
                <a:latin typeface="Arial" charset="0"/>
                <a:ea typeface="Arial" charset="0"/>
                <a:cs typeface="Arial" charset="0"/>
              </a:rPr>
              <a:t>. </a:t>
            </a:r>
          </a:p>
          <a:p>
            <a:pPr marL="914034" lvl="1">
              <a:spcAft>
                <a:spcPts val="2999"/>
              </a:spcAft>
            </a:pPr>
            <a:r>
              <a:rPr lang="en-US" sz="1599" dirty="0">
                <a:solidFill>
                  <a:schemeClr val="bg1">
                    <a:lumMod val="50000"/>
                  </a:schemeClr>
                </a:solidFill>
                <a:latin typeface="Arial" charset="0"/>
                <a:ea typeface="Arial" charset="0"/>
                <a:cs typeface="Arial" charset="0"/>
              </a:rPr>
              <a:t/>
            </a:r>
            <a:br>
              <a:rPr lang="en-US" sz="1599" dirty="0">
                <a:solidFill>
                  <a:schemeClr val="bg1">
                    <a:lumMod val="50000"/>
                  </a:schemeClr>
                </a:solidFill>
                <a:latin typeface="Arial" charset="0"/>
                <a:ea typeface="Arial" charset="0"/>
                <a:cs typeface="Arial" charset="0"/>
              </a:rPr>
            </a:b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Excepteur</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proident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sunt</a:t>
            </a:r>
            <a:r>
              <a:rPr lang="en-US" sz="1599" dirty="0">
                <a:solidFill>
                  <a:schemeClr val="accent6">
                    <a:lumMod val="50000"/>
                    <a:lumOff val="50000"/>
                  </a:schemeClr>
                </a:solidFill>
                <a:latin typeface="Arial" charset="0"/>
                <a:ea typeface="Arial" charset="0"/>
                <a:cs typeface="Arial" charset="0"/>
              </a:rPr>
              <a:t> in culpa qui </a:t>
            </a:r>
            <a:r>
              <a:rPr lang="en-US" sz="1599" dirty="0" err="1">
                <a:solidFill>
                  <a:schemeClr val="accent6">
                    <a:lumMod val="50000"/>
                    <a:lumOff val="50000"/>
                  </a:schemeClr>
                </a:solidFill>
                <a:latin typeface="Arial" charset="0"/>
                <a:ea typeface="Arial" charset="0"/>
                <a:cs typeface="Arial" charset="0"/>
              </a:rPr>
              <a:t>officia</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deserunt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mollit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anim</a:t>
            </a:r>
            <a:r>
              <a:rPr lang="en-US" sz="1599" dirty="0">
                <a:solidFill>
                  <a:schemeClr val="accent6">
                    <a:lumMod val="50000"/>
                    <a:lumOff val="50000"/>
                  </a:schemeClr>
                </a:solidFill>
                <a:latin typeface="Arial" charset="0"/>
                <a:ea typeface="Arial" charset="0"/>
                <a:cs typeface="Arial" charset="0"/>
              </a:rPr>
              <a:t> id </a:t>
            </a:r>
            <a:r>
              <a:rPr lang="en-US" sz="1599" dirty="0" err="1">
                <a:solidFill>
                  <a:schemeClr val="accent6">
                    <a:lumMod val="50000"/>
                    <a:lumOff val="50000"/>
                  </a:schemeClr>
                </a:solidFill>
                <a:latin typeface="Arial" charset="0"/>
                <a:ea typeface="Arial" charset="0"/>
                <a:cs typeface="Arial" charset="0"/>
              </a:rPr>
              <a:t>est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laborum</a:t>
            </a:r>
            <a:r>
              <a:rPr lang="en-US" sz="1599" dirty="0">
                <a:solidFill>
                  <a:schemeClr val="accent6">
                    <a:lumMod val="50000"/>
                    <a:lumOff val="50000"/>
                  </a:schemeClr>
                </a:solidFill>
                <a:latin typeface="Arial" charset="0"/>
                <a:ea typeface="Arial" charset="0"/>
                <a:cs typeface="Arial" charset="0"/>
              </a:rPr>
              <a:t>. </a:t>
            </a:r>
            <a:r>
              <a:rPr lang="en-US" sz="1599" dirty="0">
                <a:solidFill>
                  <a:schemeClr val="bg1">
                    <a:lumMod val="50000"/>
                  </a:schemeClr>
                </a:solidFill>
                <a:latin typeface="Arial" charset="0"/>
                <a:ea typeface="Arial" charset="0"/>
                <a:cs typeface="Arial" charset="0"/>
              </a:rPr>
              <a:t/>
            </a:r>
            <a:br>
              <a:rPr lang="en-US" sz="1599" dirty="0">
                <a:solidFill>
                  <a:schemeClr val="bg1">
                    <a:lumMod val="50000"/>
                  </a:schemeClr>
                </a:solidFill>
                <a:latin typeface="Arial" charset="0"/>
                <a:ea typeface="Arial" charset="0"/>
                <a:cs typeface="Arial" charset="0"/>
              </a:rPr>
            </a:br>
            <a:endParaRPr lang="en-US" sz="1599" dirty="0">
              <a:solidFill>
                <a:schemeClr val="bg1">
                  <a:lumMod val="50000"/>
                </a:schemeClr>
              </a:solidFill>
              <a:latin typeface="Arial" charset="0"/>
              <a:ea typeface="Arial" charset="0"/>
              <a:cs typeface="Arial" charset="0"/>
            </a:endParaRPr>
          </a:p>
          <a:p>
            <a:pPr marL="914034" lvl="1">
              <a:spcAft>
                <a:spcPts val="2999"/>
              </a:spcAft>
            </a:pPr>
            <a:r>
              <a:rPr lang="en-US" sz="1599" dirty="0" err="1">
                <a:solidFill>
                  <a:schemeClr val="accent6">
                    <a:lumMod val="50000"/>
                    <a:lumOff val="50000"/>
                  </a:schemeClr>
                </a:solidFill>
                <a:latin typeface="Arial" charset="0"/>
                <a:ea typeface="Arial" charset="0"/>
                <a:cs typeface="Arial" charset="0"/>
              </a:rPr>
              <a:t>Excepteur</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proident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sunt</a:t>
            </a:r>
            <a:r>
              <a:rPr lang="en-US" sz="1599" dirty="0">
                <a:solidFill>
                  <a:schemeClr val="accent6">
                    <a:lumMod val="50000"/>
                    <a:lumOff val="50000"/>
                  </a:schemeClr>
                </a:solidFill>
                <a:latin typeface="Arial" charset="0"/>
                <a:ea typeface="Arial" charset="0"/>
                <a:cs typeface="Arial" charset="0"/>
              </a:rPr>
              <a:t> in culpa qui </a:t>
            </a:r>
            <a:r>
              <a:rPr lang="en-US" sz="1599" dirty="0" err="1">
                <a:solidFill>
                  <a:schemeClr val="accent6">
                    <a:lumMod val="50000"/>
                    <a:lumOff val="50000"/>
                  </a:schemeClr>
                </a:solidFill>
                <a:latin typeface="Arial" charset="0"/>
                <a:ea typeface="Arial" charset="0"/>
                <a:cs typeface="Arial" charset="0"/>
              </a:rPr>
              <a:t>officia</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deserunt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mollit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anim</a:t>
            </a:r>
            <a:r>
              <a:rPr lang="en-US" sz="1599" dirty="0">
                <a:solidFill>
                  <a:schemeClr val="accent6">
                    <a:lumMod val="50000"/>
                    <a:lumOff val="50000"/>
                  </a:schemeClr>
                </a:solidFill>
                <a:latin typeface="Arial" charset="0"/>
                <a:ea typeface="Arial" charset="0"/>
                <a:cs typeface="Arial" charset="0"/>
              </a:rPr>
              <a:t> id </a:t>
            </a:r>
            <a:r>
              <a:rPr lang="en-US" sz="1599" dirty="0" err="1">
                <a:solidFill>
                  <a:schemeClr val="accent6">
                    <a:lumMod val="50000"/>
                    <a:lumOff val="50000"/>
                  </a:schemeClr>
                </a:solidFill>
                <a:latin typeface="Arial" charset="0"/>
                <a:ea typeface="Arial" charset="0"/>
                <a:cs typeface="Arial" charset="0"/>
              </a:rPr>
              <a:t>est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laborum</a:t>
            </a:r>
            <a:r>
              <a:rPr lang="en-US" sz="1599" dirty="0">
                <a:solidFill>
                  <a:schemeClr val="accent6">
                    <a:lumMod val="50000"/>
                    <a:lumOff val="50000"/>
                  </a:schemeClr>
                </a:solidFill>
                <a:latin typeface="Arial" charset="0"/>
                <a:ea typeface="Arial" charset="0"/>
                <a:cs typeface="Arial" charset="0"/>
              </a:rPr>
              <a:t>.</a:t>
            </a:r>
            <a:endParaRPr lang="en-US" sz="1599" dirty="0">
              <a:solidFill>
                <a:schemeClr val="bg1">
                  <a:lumMod val="50000"/>
                </a:schemeClr>
              </a:solidFill>
              <a:latin typeface="Arial" charset="0"/>
              <a:ea typeface="Arial" charset="0"/>
              <a:cs typeface="Arial" charset="0"/>
            </a:endParaRPr>
          </a:p>
          <a:p>
            <a:r>
              <a:rPr lang="en-US" sz="1599" dirty="0">
                <a:latin typeface="Arial" charset="0"/>
                <a:ea typeface="Arial" charset="0"/>
                <a:cs typeface="Arial" charset="0"/>
              </a:rPr>
              <a:t/>
            </a:r>
            <a:br>
              <a:rPr lang="en-US" sz="1599" dirty="0">
                <a:latin typeface="Arial" charset="0"/>
                <a:ea typeface="Arial" charset="0"/>
                <a:cs typeface="Arial" charset="0"/>
              </a:rPr>
            </a:br>
            <a:endParaRPr lang="en-US" sz="1599"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8868072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pt-BR" sz="1000">
              <a:solidFill>
                <a:srgbClr val="0A5496"/>
              </a:solidFill>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algn="l"/>
            <a:r>
              <a:rPr lang="en-US" sz="3599" b="1" kern="0" dirty="0" err="1">
                <a:solidFill>
                  <a:srgbClr val="0A5496"/>
                </a:solidFill>
                <a:latin typeface="Arial" charset="0"/>
                <a:ea typeface="Arial" charset="0"/>
                <a:cs typeface="Arial" charset="0"/>
              </a:rPr>
              <a:t>Excepteur</a:t>
            </a:r>
            <a:r>
              <a:rPr lang="en-US" sz="3599" b="1" kern="0" dirty="0">
                <a:solidFill>
                  <a:srgbClr val="0A5496"/>
                </a:solidFill>
                <a:latin typeface="Arial" charset="0"/>
                <a:ea typeface="Arial" charset="0"/>
                <a:cs typeface="Arial" charset="0"/>
              </a:rPr>
              <a:t> </a:t>
            </a:r>
            <a:r>
              <a:rPr lang="en-US" sz="3599" b="1" kern="0" dirty="0" err="1">
                <a:solidFill>
                  <a:srgbClr val="0A5496"/>
                </a:solidFill>
                <a:latin typeface="Arial" charset="0"/>
                <a:ea typeface="Arial" charset="0"/>
                <a:cs typeface="Arial" charset="0"/>
              </a:rPr>
              <a:t>sint</a:t>
            </a:r>
            <a:r>
              <a:rPr lang="en-US" sz="3599" b="1" kern="0" dirty="0">
                <a:solidFill>
                  <a:srgbClr val="0A5496"/>
                </a:solidFill>
                <a:latin typeface="Arial" charset="0"/>
                <a:ea typeface="Arial" charset="0"/>
                <a:cs typeface="Arial" charset="0"/>
              </a:rPr>
              <a:t> </a:t>
            </a:r>
            <a:r>
              <a:rPr lang="en-US" sz="3599" b="1" kern="0" dirty="0" err="1">
                <a:solidFill>
                  <a:srgbClr val="0A5496"/>
                </a:solidFill>
                <a:latin typeface="Arial" charset="0"/>
                <a:ea typeface="Arial" charset="0"/>
                <a:cs typeface="Arial" charset="0"/>
              </a:rPr>
              <a:t>occaecat</a:t>
            </a:r>
            <a:r>
              <a:rPr lang="en-US" sz="3599" b="1" kern="0" dirty="0">
                <a:solidFill>
                  <a:srgbClr val="0A5496"/>
                </a:solidFill>
                <a:latin typeface="Arial" charset="0"/>
                <a:ea typeface="Arial" charset="0"/>
                <a:cs typeface="Arial" charset="0"/>
              </a:rPr>
              <a:t> </a:t>
            </a:r>
            <a:r>
              <a:rPr lang="en-US" sz="3599" b="1" kern="0" dirty="0" err="1">
                <a:solidFill>
                  <a:srgbClr val="0A5496"/>
                </a:solidFill>
                <a:latin typeface="Arial" charset="0"/>
                <a:ea typeface="Arial" charset="0"/>
                <a:cs typeface="Arial" charset="0"/>
              </a:rPr>
              <a:t>cupidatat</a:t>
            </a:r>
            <a:r>
              <a:rPr lang="en-US" sz="3599" b="1" kern="0" dirty="0">
                <a:solidFill>
                  <a:srgbClr val="0A5496"/>
                </a:solidFill>
                <a:latin typeface="Arial" charset="0"/>
                <a:ea typeface="Arial" charset="0"/>
                <a:cs typeface="Arial" charset="0"/>
              </a:rPr>
              <a:t> non </a:t>
            </a:r>
            <a:r>
              <a:rPr lang="en-US" sz="3599" b="1" kern="0" dirty="0" err="1">
                <a:solidFill>
                  <a:srgbClr val="0A5496"/>
                </a:solidFill>
                <a:latin typeface="Arial" charset="0"/>
                <a:ea typeface="Arial" charset="0"/>
                <a:cs typeface="Arial" charset="0"/>
              </a:rPr>
              <a:t>proident</a:t>
            </a:r>
            <a:r>
              <a:rPr lang="en-US" sz="3599" b="1" kern="0" dirty="0">
                <a:solidFill>
                  <a:srgbClr val="0A5496"/>
                </a:solidFill>
                <a:latin typeface="Arial" charset="0"/>
                <a:ea typeface="Arial" charset="0"/>
                <a:cs typeface="Arial" charset="0"/>
              </a:rPr>
              <a:t>, </a:t>
            </a:r>
            <a:r>
              <a:rPr lang="en-US" sz="3599" b="1" kern="0" dirty="0" err="1">
                <a:solidFill>
                  <a:srgbClr val="0A5496"/>
                </a:solidFill>
                <a:latin typeface="Arial" charset="0"/>
                <a:ea typeface="Arial" charset="0"/>
                <a:cs typeface="Arial" charset="0"/>
              </a:rPr>
              <a:t>sunt</a:t>
            </a:r>
            <a:r>
              <a:rPr lang="en-US" sz="3599" b="1" kern="0" dirty="0">
                <a:solidFill>
                  <a:srgbClr val="0A5496"/>
                </a:solidFill>
                <a:latin typeface="Arial" charset="0"/>
                <a:ea typeface="Arial" charset="0"/>
                <a:cs typeface="Arial" charset="0"/>
              </a:rPr>
              <a:t> in culpa qui </a:t>
            </a:r>
            <a:r>
              <a:rPr lang="en-US" sz="3599" b="1" kern="0" dirty="0" err="1">
                <a:solidFill>
                  <a:srgbClr val="0A5496"/>
                </a:solidFill>
                <a:latin typeface="Arial" charset="0"/>
                <a:ea typeface="Arial" charset="0"/>
                <a:cs typeface="Arial" charset="0"/>
              </a:rPr>
              <a:t>officia</a:t>
            </a:r>
            <a:endParaRPr lang="en-US" sz="3599"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450F16-13B4-8641-BEC2-30D0F02A10B9}"/>
              </a:ext>
            </a:extLst>
          </p:cNvPr>
          <p:cNvSpPr/>
          <p:nvPr userDrawn="1"/>
        </p:nvSpPr>
        <p:spPr>
          <a:xfrm>
            <a:off x="1"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799">
                <a:solidFill>
                  <a:schemeClr val="accent6">
                    <a:lumMod val="50000"/>
                    <a:lumOff val="50000"/>
                  </a:schemeClr>
                </a:solidFill>
              </a:defRPr>
            </a:lvl1pPr>
            <a:lvl2pPr marL="518891" indent="0">
              <a:buNone/>
              <a:defRPr sz="1799">
                <a:solidFill>
                  <a:schemeClr val="accent6">
                    <a:lumMod val="50000"/>
                    <a:lumOff val="50000"/>
                  </a:schemeClr>
                </a:solidFill>
              </a:defRPr>
            </a:lvl2pPr>
            <a:lvl3pPr marL="914012" indent="0">
              <a:buNone/>
              <a:defRPr sz="1799">
                <a:solidFill>
                  <a:schemeClr val="accent6">
                    <a:lumMod val="50000"/>
                    <a:lumOff val="50000"/>
                  </a:schemeClr>
                </a:solidFill>
              </a:defRPr>
            </a:lvl3pPr>
            <a:lvl4pPr marL="1371017" indent="0">
              <a:buNone/>
              <a:defRPr sz="1799">
                <a:solidFill>
                  <a:schemeClr val="accent6">
                    <a:lumMod val="50000"/>
                    <a:lumOff val="50000"/>
                  </a:schemeClr>
                </a:solidFill>
              </a:defRPr>
            </a:lvl4pPr>
            <a:lvl5pPr marL="1828024" indent="0">
              <a:buNone/>
              <a:defRPr sz="1799">
                <a:solidFill>
                  <a:schemeClr val="accent6">
                    <a:lumMod val="50000"/>
                    <a:lumOff val="50000"/>
                  </a:schemeClr>
                </a:solidFill>
              </a:defRPr>
            </a:lvl5pPr>
          </a:lstStyle>
          <a:p>
            <a:pPr marL="0" indent="0">
              <a:buNone/>
            </a:pPr>
            <a:r>
              <a:rPr lang="en-US" sz="1799" kern="0" dirty="0" err="1">
                <a:solidFill>
                  <a:schemeClr val="accent6">
                    <a:lumMod val="50000"/>
                    <a:lumOff val="50000"/>
                  </a:schemeClr>
                </a:solidFill>
                <a:latin typeface="Arial" charset="0"/>
                <a:ea typeface="Arial" charset="0"/>
                <a:cs typeface="Arial" charset="0"/>
              </a:rPr>
              <a:t>Ut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enim</a:t>
            </a:r>
            <a:r>
              <a:rPr lang="en-US" sz="1799" kern="0" dirty="0">
                <a:solidFill>
                  <a:schemeClr val="accent6">
                    <a:lumMod val="50000"/>
                    <a:lumOff val="50000"/>
                  </a:schemeClr>
                </a:solidFill>
                <a:latin typeface="Arial" charset="0"/>
                <a:ea typeface="Arial" charset="0"/>
                <a:cs typeface="Arial" charset="0"/>
              </a:rPr>
              <a:t> ad minim </a:t>
            </a:r>
            <a:r>
              <a:rPr lang="en-US" sz="1799" kern="0" dirty="0" err="1">
                <a:solidFill>
                  <a:schemeClr val="accent6">
                    <a:lumMod val="50000"/>
                    <a:lumOff val="50000"/>
                  </a:schemeClr>
                </a:solidFill>
                <a:latin typeface="Arial" charset="0"/>
                <a:ea typeface="Arial" charset="0"/>
                <a:cs typeface="Arial" charset="0"/>
              </a:rPr>
              <a:t>veniam</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quis</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nostrud</a:t>
            </a:r>
            <a:r>
              <a:rPr lang="en-US" sz="1799" kern="0" dirty="0">
                <a:solidFill>
                  <a:schemeClr val="accent6">
                    <a:lumMod val="50000"/>
                    <a:lumOff val="50000"/>
                  </a:schemeClr>
                </a:solidFill>
                <a:latin typeface="Arial" charset="0"/>
                <a:ea typeface="Arial" charset="0"/>
                <a:cs typeface="Arial" charset="0"/>
              </a:rPr>
              <a:t> exercitation </a:t>
            </a:r>
            <a:r>
              <a:rPr lang="en-US" sz="1799" kern="0" dirty="0" err="1">
                <a:solidFill>
                  <a:schemeClr val="accent6">
                    <a:lumMod val="50000"/>
                    <a:lumOff val="50000"/>
                  </a:schemeClr>
                </a:solidFill>
                <a:latin typeface="Arial" charset="0"/>
                <a:ea typeface="Arial" charset="0"/>
                <a:cs typeface="Arial" charset="0"/>
              </a:rPr>
              <a:t>ullamco</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laboris</a:t>
            </a:r>
            <a:r>
              <a:rPr lang="en-US" sz="1799" kern="0" dirty="0">
                <a:solidFill>
                  <a:schemeClr val="accent6">
                    <a:lumMod val="50000"/>
                    <a:lumOff val="50000"/>
                  </a:schemeClr>
                </a:solidFill>
                <a:latin typeface="Arial" charset="0"/>
                <a:ea typeface="Arial" charset="0"/>
                <a:cs typeface="Arial" charset="0"/>
              </a:rPr>
              <a:t> nisi </a:t>
            </a:r>
            <a:r>
              <a:rPr lang="en-US" sz="1799" kern="0" dirty="0" err="1">
                <a:solidFill>
                  <a:schemeClr val="accent6">
                    <a:lumMod val="50000"/>
                    <a:lumOff val="50000"/>
                  </a:schemeClr>
                </a:solidFill>
                <a:latin typeface="Arial" charset="0"/>
                <a:ea typeface="Arial" charset="0"/>
                <a:cs typeface="Arial" charset="0"/>
              </a:rPr>
              <a:t>ut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aliquip</a:t>
            </a:r>
            <a:r>
              <a:rPr lang="en-US" sz="1799" kern="0" dirty="0">
                <a:solidFill>
                  <a:schemeClr val="accent6">
                    <a:lumMod val="50000"/>
                    <a:lumOff val="50000"/>
                  </a:schemeClr>
                </a:solidFill>
                <a:latin typeface="Arial" charset="0"/>
                <a:ea typeface="Arial" charset="0"/>
                <a:cs typeface="Arial" charset="0"/>
              </a:rPr>
              <a:t> ex </a:t>
            </a:r>
            <a:r>
              <a:rPr lang="en-US" sz="1799" kern="0" dirty="0" err="1">
                <a:solidFill>
                  <a:schemeClr val="accent6">
                    <a:lumMod val="50000"/>
                    <a:lumOff val="50000"/>
                  </a:schemeClr>
                </a:solidFill>
                <a:latin typeface="Arial" charset="0"/>
                <a:ea typeface="Arial" charset="0"/>
                <a:cs typeface="Arial" charset="0"/>
              </a:rPr>
              <a:t>ea</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commodo</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consequat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Duis</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aute</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irure</a:t>
            </a:r>
            <a:r>
              <a:rPr lang="en-US" sz="1799" kern="0" dirty="0">
                <a:solidFill>
                  <a:schemeClr val="accent6">
                    <a:lumMod val="50000"/>
                    <a:lumOff val="50000"/>
                  </a:schemeClr>
                </a:solidFill>
                <a:latin typeface="Arial" charset="0"/>
                <a:ea typeface="Arial" charset="0"/>
                <a:cs typeface="Arial" charset="0"/>
              </a:rPr>
              <a:t> dolor in </a:t>
            </a:r>
            <a:r>
              <a:rPr lang="en-US" sz="1799" kern="0" dirty="0" err="1">
                <a:solidFill>
                  <a:schemeClr val="accent6">
                    <a:lumMod val="50000"/>
                    <a:lumOff val="50000"/>
                  </a:schemeClr>
                </a:solidFill>
                <a:latin typeface="Arial" charset="0"/>
                <a:ea typeface="Arial" charset="0"/>
                <a:cs typeface="Arial" charset="0"/>
              </a:rPr>
              <a:t>reprehenderit</a:t>
            </a:r>
            <a:r>
              <a:rPr lang="en-US" sz="1799" kern="0" dirty="0">
                <a:solidFill>
                  <a:schemeClr val="accent6">
                    <a:lumMod val="50000"/>
                    <a:lumOff val="50000"/>
                  </a:schemeClr>
                </a:solidFill>
                <a:latin typeface="Arial" charset="0"/>
                <a:ea typeface="Arial" charset="0"/>
                <a:cs typeface="Arial" charset="0"/>
              </a:rPr>
              <a:t> in </a:t>
            </a:r>
            <a:r>
              <a:rPr lang="en-US" sz="1799" kern="0" dirty="0" err="1">
                <a:solidFill>
                  <a:schemeClr val="accent6">
                    <a:lumMod val="50000"/>
                    <a:lumOff val="50000"/>
                  </a:schemeClr>
                </a:solidFill>
                <a:latin typeface="Arial" charset="0"/>
                <a:ea typeface="Arial" charset="0"/>
                <a:cs typeface="Arial" charset="0"/>
              </a:rPr>
              <a:t>voluptate</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velit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esse</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cillum</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dolore</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eu</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fugiat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nulla</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pariatur</a:t>
            </a:r>
            <a:r>
              <a:rPr lang="en-US" sz="1799"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474307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4F2B938-A092-8A40-BA9E-36EB895796A6}"/>
              </a:ext>
            </a:extLst>
          </p:cNvPr>
          <p:cNvSpPr txBox="1"/>
          <p:nvPr userDrawn="1"/>
        </p:nvSpPr>
        <p:spPr>
          <a:xfrm>
            <a:off x="342901" y="1924365"/>
            <a:ext cx="3505200" cy="4708981"/>
          </a:xfrm>
          <a:prstGeom prst="rect">
            <a:avLst/>
          </a:prstGeom>
          <a:noFill/>
        </p:spPr>
        <p:txBody>
          <a:bodyPr wrap="square" rtlCol="0" anchor="b">
            <a:spAutoFit/>
          </a:bodyPr>
          <a:lstStyle/>
          <a:p>
            <a:pPr fontAlgn="base">
              <a:spcBef>
                <a:spcPct val="0"/>
              </a:spcBef>
              <a:spcAft>
                <a:spcPct val="0"/>
              </a:spcAft>
            </a:pPr>
            <a:r>
              <a:rPr lang="pt-BR" sz="30000" dirty="0">
                <a:solidFill>
                  <a:srgbClr val="FFFFFF"/>
                </a:solidFill>
                <a:latin typeface="Arial" charset="0"/>
              </a:rPr>
              <a:t>nº</a:t>
            </a:r>
          </a:p>
        </p:txBody>
      </p:sp>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pt-BR" sz="750" dirty="0">
              <a:solidFill>
                <a:srgbClr val="0A5496"/>
              </a:solidFill>
            </a:endParaRPr>
          </a:p>
        </p:txBody>
      </p:sp>
      <p:sp>
        <p:nvSpPr>
          <p:cNvPr id="7"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342900" indent="-342900">
              <a:buFont typeface="Arial" charset="0"/>
              <a:buChar char="•"/>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deserunt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mollit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anim</a:t>
            </a:r>
            <a:r>
              <a:rPr lang="en-US" sz="1500" b="1" kern="0" dirty="0">
                <a:solidFill>
                  <a:srgbClr val="0A5496"/>
                </a:solidFill>
                <a:latin typeface="Arial" charset="0"/>
                <a:ea typeface="Arial" charset="0"/>
                <a:cs typeface="Arial" charset="0"/>
              </a:rPr>
              <a:t> </a:t>
            </a:r>
            <a:r>
              <a:rPr lang="en-US" sz="1500" kern="0" dirty="0">
                <a:solidFill>
                  <a:schemeClr val="accent6">
                    <a:lumMod val="50000"/>
                    <a:lumOff val="50000"/>
                  </a:schemeClr>
                </a:solidFill>
                <a:latin typeface="Arial" charset="0"/>
                <a:ea typeface="Arial" charset="0"/>
                <a:cs typeface="Arial" charset="0"/>
              </a:rPr>
              <a:t>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b="1" kern="0" dirty="0" err="1">
                <a:solidFill>
                  <a:srgbClr val="0A5496"/>
                </a:solidFill>
                <a:latin typeface="Arial" charset="0"/>
                <a:ea typeface="Arial" charset="0"/>
                <a:cs typeface="Arial" charset="0"/>
              </a:rPr>
              <a:t>est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a:t>
            </a:r>
            <a:r>
              <a:rPr lang="en-US" sz="1500" b="1" kern="0" dirty="0">
                <a:solidFill>
                  <a:srgbClr val="0A5496"/>
                </a:solidFill>
                <a:latin typeface="Arial" charset="0"/>
                <a:ea typeface="Arial" charset="0"/>
                <a:cs typeface="Arial" charset="0"/>
              </a:rPr>
              <a:t>non </a:t>
            </a:r>
            <a:r>
              <a:rPr lang="en-US" sz="1500" b="1" kern="0" dirty="0" err="1">
                <a:solidFill>
                  <a:srgbClr val="0A5496"/>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0854338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A366BBF-229C-C44C-AF59-4ACC2BB0C3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0323"/>
          <a:stretch/>
        </p:blipFill>
        <p:spPr>
          <a:xfrm>
            <a:off x="0" y="1"/>
            <a:ext cx="12189522" cy="2057400"/>
          </a:xfrm>
          <a:prstGeom prst="rect">
            <a:avLst/>
          </a:prstGeom>
        </p:spPr>
      </p:pic>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pt-BR" sz="1000">
              <a:solidFill>
                <a:srgbClr val="0A5496"/>
              </a:solidFill>
            </a:endParaRPr>
          </a:p>
        </p:txBody>
      </p:sp>
      <p:sp>
        <p:nvSpPr>
          <p:cNvPr id="6" name="Rectangl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B2DAA68-1FEC-B844-9D68-5B89C97E05F6}"/>
              </a:ext>
            </a:extLst>
          </p:cNvPr>
          <p:cNvSpPr/>
          <p:nvPr userDrawn="1"/>
        </p:nvSpPr>
        <p:spPr>
          <a:xfrm>
            <a:off x="0" y="1"/>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48" tIns="47324" rIns="94648" bIns="47324" rtlCol="0" anchor="ctr"/>
          <a:lstStyle/>
          <a:p>
            <a:pPr algn="ctr" fontAlgn="base">
              <a:spcBef>
                <a:spcPct val="0"/>
              </a:spcBef>
              <a:spcAft>
                <a:spcPct val="0"/>
              </a:spcAft>
            </a:pPr>
            <a:r>
              <a:rPr lang="pt-BR" smtClean="0"/>
              <a:t>  </a:t>
            </a:r>
          </a:p>
        </p:txBody>
      </p:sp>
    </p:spTree>
    <p:extLst>
      <p:ext uri="{BB962C8B-B14F-4D97-AF65-F5344CB8AC3E}">
        <p14:creationId xmlns:p14="http://schemas.microsoft.com/office/powerpoint/2010/main" val="319625338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pt-BR" sz="1000">
              <a:solidFill>
                <a:prstClr val="white"/>
              </a:solidFill>
            </a:endParaRPr>
          </a:p>
        </p:txBody>
      </p:sp>
    </p:spTree>
    <p:extLst>
      <p:ext uri="{BB962C8B-B14F-4D97-AF65-F5344CB8AC3E}">
        <p14:creationId xmlns:p14="http://schemas.microsoft.com/office/powerpoint/2010/main" val="3963027836"/>
      </p:ext>
    </p:extLst>
  </p:cSld>
  <p:clrMapOvr>
    <a:overrideClrMapping bg1="lt1" tx1="dk1" bg2="lt2" tx2="dk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fontAlgn="base">
              <a:spcBef>
                <a:spcPct val="0"/>
              </a:spcBef>
              <a:spcAft>
                <a:spcPct val="0"/>
              </a:spcAft>
            </a:pPr>
            <a:endParaRPr lang="en-US">
              <a:solidFill>
                <a:prstClr val="white"/>
              </a:solidFill>
            </a:endParaRPr>
          </a:p>
        </p:txBody>
      </p:sp>
      <p:pic>
        <p:nvPicPr>
          <p:cNvPr id="3" name="Picture 2">
            <a:extLst>
              <a:ext uri="{FF2B5EF4-FFF2-40B4-BE49-F238E27FC236}">
                <a16:creationId xmlns="" xmlns:a16="http://schemas.microsoft.com/office/drawing/2014/main" id="{D965598A-95CA-5A4E-8FC5-A9B0CA0F6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a:t>Insert name here</a:t>
            </a:r>
          </a:p>
        </p:txBody>
      </p:sp>
    </p:spTree>
    <p:extLst>
      <p:ext uri="{BB962C8B-B14F-4D97-AF65-F5344CB8AC3E}">
        <p14:creationId xmlns:p14="http://schemas.microsoft.com/office/powerpoint/2010/main" val="195999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a:t>Click to edit Master text styles</a:t>
            </a:r>
            <a:br>
              <a:rPr lang="en-US"/>
            </a:br>
            <a:r>
              <a:rPr lang="en-US"/>
              <a:t>Second level</a:t>
            </a:r>
            <a:br>
              <a:rPr lang="en-US"/>
            </a:br>
            <a:r>
              <a:rPr lang="en-US"/>
              <a:t>Third level</a:t>
            </a:r>
            <a:br>
              <a:rPr lang="en-US"/>
            </a:br>
            <a:r>
              <a:rPr lang="en-US"/>
              <a:t>Fourth level</a:t>
            </a:r>
            <a:br>
              <a:rPr lang="en-US"/>
            </a:br>
            <a:r>
              <a:rPr lang="en-US"/>
              <a:t>Fifth level</a:t>
            </a:r>
          </a:p>
        </p:txBody>
      </p:sp>
    </p:spTree>
    <p:extLst>
      <p:ext uri="{BB962C8B-B14F-4D97-AF65-F5344CB8AC3E}">
        <p14:creationId xmlns:p14="http://schemas.microsoft.com/office/powerpoint/2010/main" val="15812091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pt-BR" sz="1000">
              <a:solidFill>
                <a:srgbClr val="0A5496"/>
              </a:solidFill>
            </a:endParaRPr>
          </a:p>
        </p:txBody>
      </p:sp>
    </p:spTree>
    <p:extLst>
      <p:ext uri="{BB962C8B-B14F-4D97-AF65-F5344CB8AC3E}">
        <p14:creationId xmlns:p14="http://schemas.microsoft.com/office/powerpoint/2010/main" val="304217868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pt-BR" sz="1000">
              <a:solidFill>
                <a:srgbClr val="0A5496"/>
              </a:solidFill>
            </a:endParaRPr>
          </a:p>
        </p:txBody>
      </p:sp>
      <p:sp>
        <p:nvSpPr>
          <p:cNvPr id="4" name="Media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28648677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pt-BR" sz="1000">
              <a:solidFill>
                <a:srgbClr val="0A5496"/>
              </a:solidFill>
            </a:endParaRPr>
          </a:p>
        </p:txBody>
      </p:sp>
      <p:sp>
        <p:nvSpPr>
          <p:cNvPr id="4"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6" name="Rectangl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a:t>Insert copy here</a:t>
            </a:r>
          </a:p>
        </p:txBody>
      </p:sp>
      <p:sp>
        <p:nvSpPr>
          <p:cNvPr id="8"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a:t>Category title</a:t>
            </a:r>
          </a:p>
        </p:txBody>
      </p:sp>
    </p:spTree>
    <p:extLst>
      <p:ext uri="{BB962C8B-B14F-4D97-AF65-F5344CB8AC3E}">
        <p14:creationId xmlns:p14="http://schemas.microsoft.com/office/powerpoint/2010/main" val="197132960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pt-BR" sz="1000">
              <a:solidFill>
                <a:srgbClr val="0A5496"/>
              </a:solidFill>
            </a:endParaRPr>
          </a:p>
        </p:txBody>
      </p:sp>
      <p:sp>
        <p:nvSpPr>
          <p:cNvPr id="5" name="Rectangl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a:t>Title here</a:t>
            </a:r>
          </a:p>
        </p:txBody>
      </p:sp>
      <p:sp>
        <p:nvSpPr>
          <p:cNvPr id="9" name="Text Placeholder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a:t>Lorem ipsum dolor sit amet, </a:t>
            </a:r>
            <a:r>
              <a:rPr lang="en-US" sz="2000" err="1"/>
              <a:t>consectetur</a:t>
            </a:r>
            <a:r>
              <a:rPr lang="en-US" sz="2000"/>
              <a:t> </a:t>
            </a:r>
            <a:r>
              <a:rPr lang="en-US" sz="2000" err="1"/>
              <a:t>adipiscing</a:t>
            </a:r>
            <a:r>
              <a:rPr lang="en-US" sz="2000"/>
              <a:t> </a:t>
            </a:r>
            <a:r>
              <a:rPr lang="en-US" sz="2000" err="1"/>
              <a:t>elit</a:t>
            </a:r>
            <a:r>
              <a:rPr lang="en-US" sz="2000"/>
              <a:t>, </a:t>
            </a:r>
            <a:r>
              <a:rPr lang="en-US" sz="2000" err="1"/>
              <a:t>sed</a:t>
            </a:r>
            <a:r>
              <a:rPr lang="en-US" sz="2000"/>
              <a:t> do </a:t>
            </a:r>
            <a:r>
              <a:rPr lang="en-US" sz="2000" err="1"/>
              <a:t>eiusmod</a:t>
            </a:r>
            <a:r>
              <a:rPr lang="en-US" sz="2000"/>
              <a:t> </a:t>
            </a:r>
            <a:r>
              <a:rPr lang="en-US" sz="2000" err="1"/>
              <a:t>tempor</a:t>
            </a:r>
            <a:r>
              <a:rPr lang="en-US" sz="2000"/>
              <a:t> </a:t>
            </a:r>
            <a:r>
              <a:rPr lang="en-US" sz="2000" err="1"/>
              <a:t>incididunt</a:t>
            </a:r>
            <a:r>
              <a:rPr lang="en-US" sz="2000"/>
              <a:t> </a:t>
            </a:r>
            <a:r>
              <a:rPr lang="en-US" sz="2000" err="1"/>
              <a:t>ut</a:t>
            </a:r>
            <a:r>
              <a:rPr lang="en-US" sz="2000"/>
              <a:t> </a:t>
            </a:r>
            <a:r>
              <a:rPr lang="en-US" sz="2000" err="1"/>
              <a:t>labore</a:t>
            </a:r>
            <a:r>
              <a:rPr lang="en-US" sz="2000"/>
              <a:t> et </a:t>
            </a:r>
            <a:r>
              <a:rPr lang="en-US" sz="2000" err="1"/>
              <a:t>dolore</a:t>
            </a:r>
            <a:r>
              <a:rPr lang="en-US" sz="2000"/>
              <a:t> magna </a:t>
            </a:r>
            <a:r>
              <a:rPr lang="en-US" sz="2000" err="1"/>
              <a:t>aliqua</a:t>
            </a:r>
            <a:r>
              <a:rPr lang="en-US" sz="2000"/>
              <a:t>. Semper </a:t>
            </a:r>
            <a:r>
              <a:rPr lang="en-US" sz="2000" err="1"/>
              <a:t>viverra</a:t>
            </a:r>
            <a:r>
              <a:rPr lang="en-US" sz="2000"/>
              <a:t> </a:t>
            </a:r>
            <a:r>
              <a:rPr lang="en-US" sz="2000" err="1"/>
              <a:t>nam</a:t>
            </a:r>
            <a:r>
              <a:rPr lang="en-US" sz="2000"/>
              <a:t> libero </a:t>
            </a:r>
            <a:r>
              <a:rPr lang="en-US" sz="2000" err="1"/>
              <a:t>justo</a:t>
            </a:r>
            <a:r>
              <a:rPr lang="en-US" sz="2000"/>
              <a:t> </a:t>
            </a:r>
            <a:r>
              <a:rPr lang="en-US" sz="2000" err="1"/>
              <a:t>laoreet</a:t>
            </a:r>
            <a:r>
              <a:rPr lang="en-US" sz="2000"/>
              <a:t> sit amet cursus. </a:t>
            </a:r>
            <a:r>
              <a:rPr lang="en-US" sz="2000" err="1"/>
              <a:t>Scelerisque</a:t>
            </a:r>
            <a:r>
              <a:rPr lang="en-US" sz="2000"/>
              <a:t> </a:t>
            </a:r>
            <a:r>
              <a:rPr lang="en-US" sz="2000" err="1"/>
              <a:t>mauris</a:t>
            </a:r>
            <a:r>
              <a:rPr lang="en-US" sz="2000"/>
              <a:t> </a:t>
            </a:r>
            <a:r>
              <a:rPr lang="en-US" sz="2000" err="1"/>
              <a:t>pellentesque</a:t>
            </a:r>
            <a:r>
              <a:rPr lang="en-US" sz="2000"/>
              <a:t> </a:t>
            </a:r>
            <a:r>
              <a:rPr lang="en-US" sz="2000" err="1"/>
              <a:t>pulvinar</a:t>
            </a:r>
            <a:r>
              <a:rPr lang="en-US" sz="2000"/>
              <a:t> </a:t>
            </a:r>
            <a:r>
              <a:rPr lang="en-US" sz="2000" err="1"/>
              <a:t>pellentesque</a:t>
            </a:r>
            <a:r>
              <a:rPr lang="en-US" sz="2000"/>
              <a:t> habitant </a:t>
            </a:r>
            <a:r>
              <a:rPr lang="en-US" sz="2000" err="1"/>
              <a:t>morbi</a:t>
            </a:r>
            <a:r>
              <a:rPr lang="en-US" sz="2000"/>
              <a:t> </a:t>
            </a:r>
            <a:r>
              <a:rPr lang="en-US" sz="2000" err="1"/>
              <a:t>tristique</a:t>
            </a:r>
            <a:r>
              <a:rPr lang="en-US" sz="2000"/>
              <a:t> </a:t>
            </a:r>
            <a:r>
              <a:rPr lang="en-US" sz="2000" err="1"/>
              <a:t>senectus</a:t>
            </a:r>
            <a:r>
              <a:rPr lang="en-US" sz="2000"/>
              <a:t>. </a:t>
            </a:r>
          </a:p>
          <a:p>
            <a:endParaRPr lang="en-US" sz="2000"/>
          </a:p>
          <a:p>
            <a:r>
              <a:rPr lang="en-US" sz="2000" err="1"/>
              <a:t>Consectetur</a:t>
            </a:r>
            <a:r>
              <a:rPr lang="en-US" sz="2000"/>
              <a:t> </a:t>
            </a:r>
            <a:r>
              <a:rPr lang="en-US" sz="2000" err="1"/>
              <a:t>adipiscing</a:t>
            </a:r>
            <a:r>
              <a:rPr lang="en-US" sz="2000"/>
              <a:t> </a:t>
            </a:r>
            <a:r>
              <a:rPr lang="en-US" sz="2000" err="1"/>
              <a:t>elit</a:t>
            </a:r>
            <a:r>
              <a:rPr lang="en-US" sz="2000"/>
              <a:t> </a:t>
            </a:r>
            <a:r>
              <a:rPr lang="en-US" sz="2000" err="1"/>
              <a:t>pellentesque</a:t>
            </a:r>
            <a:r>
              <a:rPr lang="en-US" sz="2000"/>
              <a:t> habitant </a:t>
            </a:r>
            <a:r>
              <a:rPr lang="en-US" sz="2000" err="1"/>
              <a:t>morbi</a:t>
            </a:r>
            <a:r>
              <a:rPr lang="en-US" sz="2000"/>
              <a:t> </a:t>
            </a:r>
            <a:r>
              <a:rPr lang="en-US" sz="2000" err="1"/>
              <a:t>tristique</a:t>
            </a:r>
            <a:r>
              <a:rPr lang="en-US" sz="2000"/>
              <a:t> </a:t>
            </a:r>
            <a:r>
              <a:rPr lang="en-US" sz="2000" err="1"/>
              <a:t>senectus</a:t>
            </a:r>
            <a:r>
              <a:rPr lang="en-US" sz="2000"/>
              <a:t> et </a:t>
            </a:r>
            <a:r>
              <a:rPr lang="en-US" sz="2000" err="1"/>
              <a:t>netus</a:t>
            </a:r>
            <a:r>
              <a:rPr lang="en-US" sz="2000"/>
              <a:t>. </a:t>
            </a:r>
            <a:r>
              <a:rPr lang="en-US" sz="2000" err="1"/>
              <a:t>Curabitur</a:t>
            </a:r>
            <a:r>
              <a:rPr lang="en-US" sz="2000"/>
              <a:t> vitae </a:t>
            </a:r>
            <a:r>
              <a:rPr lang="en-US" sz="2000" err="1"/>
              <a:t>nunc</a:t>
            </a:r>
            <a:r>
              <a:rPr lang="en-US" sz="2000"/>
              <a:t> </a:t>
            </a:r>
            <a:r>
              <a:rPr lang="en-US" sz="2000" err="1"/>
              <a:t>sed</a:t>
            </a:r>
            <a:r>
              <a:rPr lang="en-US" sz="2000"/>
              <a:t> </a:t>
            </a:r>
            <a:r>
              <a:rPr lang="en-US" sz="2000" err="1"/>
              <a:t>velit</a:t>
            </a:r>
            <a:r>
              <a:rPr lang="en-US" sz="2000"/>
              <a:t> </a:t>
            </a:r>
            <a:r>
              <a:rPr lang="en-US" sz="2000" err="1"/>
              <a:t>dignissim</a:t>
            </a:r>
            <a:r>
              <a:rPr lang="en-US" sz="2000"/>
              <a:t> </a:t>
            </a:r>
            <a:r>
              <a:rPr lang="en-US" sz="2000" err="1"/>
              <a:t>sodales</a:t>
            </a:r>
            <a:r>
              <a:rPr lang="en-US" sz="2000"/>
              <a:t>. </a:t>
            </a:r>
            <a:r>
              <a:rPr lang="en-US" sz="2000" err="1"/>
              <a:t>Consequat</a:t>
            </a:r>
            <a:r>
              <a:rPr lang="en-US" sz="2000"/>
              <a:t> ac </a:t>
            </a:r>
            <a:r>
              <a:rPr lang="en-US" sz="2000" err="1"/>
              <a:t>felis</a:t>
            </a:r>
            <a:r>
              <a:rPr lang="en-US" sz="2000"/>
              <a:t> </a:t>
            </a:r>
            <a:r>
              <a:rPr lang="en-US" sz="2000" err="1"/>
              <a:t>donec</a:t>
            </a:r>
            <a:r>
              <a:rPr lang="en-US" sz="2000"/>
              <a:t> et </a:t>
            </a:r>
            <a:r>
              <a:rPr lang="en-US" sz="2000" err="1"/>
              <a:t>odio</a:t>
            </a:r>
            <a:r>
              <a:rPr lang="en-US" sz="2000"/>
              <a:t> </a:t>
            </a:r>
            <a:r>
              <a:rPr lang="en-US" sz="2000" err="1"/>
              <a:t>pellentesque</a:t>
            </a:r>
            <a:r>
              <a:rPr lang="en-US" sz="2000"/>
              <a:t>. At </a:t>
            </a:r>
            <a:r>
              <a:rPr lang="en-US" sz="2000" err="1"/>
              <a:t>lectus</a:t>
            </a:r>
            <a:r>
              <a:rPr lang="en-US" sz="2000"/>
              <a:t> </a:t>
            </a:r>
            <a:r>
              <a:rPr lang="en-US" sz="2000" err="1"/>
              <a:t>urna</a:t>
            </a:r>
            <a:r>
              <a:rPr lang="en-US" sz="2000"/>
              <a:t> </a:t>
            </a:r>
            <a:r>
              <a:rPr lang="en-US" sz="2000" err="1"/>
              <a:t>duis</a:t>
            </a:r>
            <a:r>
              <a:rPr lang="en-US" sz="2000"/>
              <a:t> convallis. </a:t>
            </a:r>
            <a:r>
              <a:rPr lang="en-US" sz="2000" err="1"/>
              <a:t>Commodo</a:t>
            </a:r>
            <a:r>
              <a:rPr lang="en-US" sz="2000"/>
              <a:t> </a:t>
            </a:r>
            <a:r>
              <a:rPr lang="en-US" sz="2000" err="1"/>
              <a:t>nulla</a:t>
            </a:r>
            <a:r>
              <a:rPr lang="en-US" sz="2000"/>
              <a:t> </a:t>
            </a:r>
            <a:r>
              <a:rPr lang="en-US" sz="2000" err="1"/>
              <a:t>facilisi</a:t>
            </a:r>
            <a:r>
              <a:rPr lang="en-US" sz="2000"/>
              <a:t> </a:t>
            </a:r>
            <a:r>
              <a:rPr lang="en-US" sz="2000" err="1"/>
              <a:t>nullam</a:t>
            </a:r>
            <a:r>
              <a:rPr lang="en-US" sz="2000"/>
              <a:t> </a:t>
            </a:r>
            <a:r>
              <a:rPr lang="en-US" sz="2000" err="1"/>
              <a:t>vehicula</a:t>
            </a:r>
            <a:r>
              <a:rPr lang="en-US" sz="2000"/>
              <a:t> ipsum. Nunc </a:t>
            </a:r>
            <a:r>
              <a:rPr lang="en-US" sz="2000" err="1"/>
              <a:t>lobortis</a:t>
            </a:r>
            <a:r>
              <a:rPr lang="en-US" sz="2000"/>
              <a:t> </a:t>
            </a:r>
            <a:r>
              <a:rPr lang="en-US" sz="2000" err="1"/>
              <a:t>mattis</a:t>
            </a:r>
            <a:r>
              <a:rPr lang="en-US" sz="2000"/>
              <a:t> </a:t>
            </a:r>
            <a:r>
              <a:rPr lang="en-US" sz="2000" err="1"/>
              <a:t>aliquam</a:t>
            </a:r>
            <a:r>
              <a:rPr lang="en-US" sz="2000"/>
              <a:t> </a:t>
            </a:r>
            <a:r>
              <a:rPr lang="en-US" sz="2000" err="1"/>
              <a:t>faucibus</a:t>
            </a:r>
            <a:r>
              <a:rPr lang="en-US" sz="2000"/>
              <a:t> </a:t>
            </a:r>
            <a:r>
              <a:rPr lang="en-US" sz="2000" err="1"/>
              <a:t>purus</a:t>
            </a:r>
            <a:r>
              <a:rPr lang="en-US" sz="2000"/>
              <a:t> in </a:t>
            </a:r>
            <a:r>
              <a:rPr lang="en-US" sz="2000" err="1"/>
              <a:t>massa</a:t>
            </a:r>
            <a:r>
              <a:rPr lang="en-US" sz="2000"/>
              <a:t>. </a:t>
            </a:r>
          </a:p>
          <a:p>
            <a:endParaRPr lang="en-US" sz="2000"/>
          </a:p>
          <a:p>
            <a:r>
              <a:rPr lang="en-US" sz="2000"/>
              <a:t>Nunc </a:t>
            </a:r>
            <a:r>
              <a:rPr lang="en-US" sz="2000" err="1"/>
              <a:t>faucibus</a:t>
            </a:r>
            <a:r>
              <a:rPr lang="en-US" sz="2000"/>
              <a:t> a </a:t>
            </a:r>
            <a:r>
              <a:rPr lang="en-US" sz="2000" err="1"/>
              <a:t>pellentesque</a:t>
            </a:r>
            <a:r>
              <a:rPr lang="en-US" sz="2000"/>
              <a:t> sit amet </a:t>
            </a:r>
            <a:r>
              <a:rPr lang="en-US" sz="2000" err="1"/>
              <a:t>porttitor</a:t>
            </a:r>
            <a:r>
              <a:rPr lang="en-US" sz="2000"/>
              <a:t> </a:t>
            </a:r>
            <a:r>
              <a:rPr lang="en-US" sz="2000" err="1"/>
              <a:t>eget</a:t>
            </a:r>
            <a:r>
              <a:rPr lang="en-US" sz="2000"/>
              <a:t> dolor </a:t>
            </a:r>
            <a:r>
              <a:rPr lang="en-US" sz="2000" err="1"/>
              <a:t>morbi</a:t>
            </a:r>
            <a:r>
              <a:rPr lang="en-US" sz="2000"/>
              <a:t>. </a:t>
            </a:r>
            <a:r>
              <a:rPr lang="en-US" sz="2000" err="1"/>
              <a:t>Viverra</a:t>
            </a:r>
            <a:r>
              <a:rPr lang="en-US" sz="2000"/>
              <a:t> </a:t>
            </a:r>
            <a:r>
              <a:rPr lang="en-US" sz="2000" err="1"/>
              <a:t>nam</a:t>
            </a:r>
            <a:r>
              <a:rPr lang="en-US" sz="2000"/>
              <a:t> libero </a:t>
            </a:r>
            <a:r>
              <a:rPr lang="en-US" sz="2000" err="1"/>
              <a:t>justo</a:t>
            </a:r>
            <a:r>
              <a:rPr lang="en-US" sz="2000"/>
              <a:t> </a:t>
            </a:r>
            <a:r>
              <a:rPr lang="en-US" sz="2000" err="1"/>
              <a:t>laoreet</a:t>
            </a:r>
            <a:r>
              <a:rPr lang="en-US" sz="2000"/>
              <a:t> sit amet. </a:t>
            </a:r>
            <a:r>
              <a:rPr lang="en-US" sz="2000" err="1"/>
              <a:t>Malesuada</a:t>
            </a:r>
            <a:r>
              <a:rPr lang="en-US" sz="2000"/>
              <a:t> fames ac </a:t>
            </a:r>
            <a:r>
              <a:rPr lang="en-US" sz="2000" err="1"/>
              <a:t>turpis</a:t>
            </a:r>
            <a:r>
              <a:rPr lang="en-US" sz="2000"/>
              <a:t> </a:t>
            </a:r>
            <a:r>
              <a:rPr lang="en-US" sz="2000" err="1"/>
              <a:t>egestas</a:t>
            </a:r>
            <a:r>
              <a:rPr lang="en-US" sz="2000"/>
              <a:t> integer </a:t>
            </a:r>
            <a:r>
              <a:rPr lang="en-US" sz="2000" err="1"/>
              <a:t>eget</a:t>
            </a:r>
            <a:r>
              <a:rPr lang="en-US" sz="2000"/>
              <a:t> </a:t>
            </a:r>
            <a:r>
              <a:rPr lang="en-US" sz="2000" err="1"/>
              <a:t>aliquet</a:t>
            </a:r>
            <a:r>
              <a:rPr lang="en-US" sz="2000"/>
              <a:t> </a:t>
            </a:r>
            <a:r>
              <a:rPr lang="en-US" sz="2000" err="1"/>
              <a:t>nibh</a:t>
            </a:r>
            <a:r>
              <a:rPr lang="en-US" sz="2000"/>
              <a:t>. </a:t>
            </a:r>
            <a:r>
              <a:rPr lang="en-US" sz="2000" err="1"/>
              <a:t>Viverra</a:t>
            </a:r>
            <a:r>
              <a:rPr lang="en-US" sz="2000"/>
              <a:t> </a:t>
            </a:r>
            <a:r>
              <a:rPr lang="en-US" sz="2000" err="1"/>
              <a:t>adipiscing</a:t>
            </a:r>
            <a:r>
              <a:rPr lang="en-US" sz="2000"/>
              <a:t> at in </a:t>
            </a:r>
            <a:r>
              <a:rPr lang="en-US" sz="2000" err="1"/>
              <a:t>tellus</a:t>
            </a:r>
            <a:r>
              <a:rPr lang="en-US" sz="2000"/>
              <a:t> integer. Quam </a:t>
            </a:r>
            <a:r>
              <a:rPr lang="en-US" sz="2000" err="1"/>
              <a:t>nulla</a:t>
            </a:r>
            <a:r>
              <a:rPr lang="en-US" sz="2000"/>
              <a:t> </a:t>
            </a:r>
            <a:r>
              <a:rPr lang="en-US" sz="2000" err="1"/>
              <a:t>porttitor</a:t>
            </a:r>
            <a:r>
              <a:rPr lang="en-US" sz="2000"/>
              <a:t> </a:t>
            </a:r>
            <a:r>
              <a:rPr lang="en-US" sz="2000" err="1"/>
              <a:t>massa</a:t>
            </a:r>
            <a:r>
              <a:rPr lang="en-US" sz="2000"/>
              <a:t> id </a:t>
            </a:r>
            <a:r>
              <a:rPr lang="en-US" sz="2000" err="1"/>
              <a:t>neque</a:t>
            </a:r>
            <a:r>
              <a:rPr lang="en-US" sz="2000"/>
              <a:t>. Pretium </a:t>
            </a:r>
            <a:r>
              <a:rPr lang="en-US" sz="2000" err="1"/>
              <a:t>aenean</a:t>
            </a:r>
            <a:r>
              <a:rPr lang="en-US" sz="2000"/>
              <a:t> pharetra magna ac </a:t>
            </a:r>
            <a:r>
              <a:rPr lang="en-US" sz="2000" err="1"/>
              <a:t>placerat</a:t>
            </a:r>
            <a:r>
              <a:rPr lang="en-US" sz="2000"/>
              <a:t> </a:t>
            </a:r>
            <a:r>
              <a:rPr lang="en-US" sz="2000" err="1"/>
              <a:t>vestibulum</a:t>
            </a:r>
            <a:r>
              <a:rPr lang="en-US" sz="2000"/>
              <a:t> </a:t>
            </a:r>
            <a:r>
              <a:rPr lang="en-US" sz="2000" err="1"/>
              <a:t>lectus</a:t>
            </a:r>
            <a:r>
              <a:rPr lang="en-US" sz="2000"/>
              <a:t> </a:t>
            </a:r>
            <a:r>
              <a:rPr lang="en-US" sz="2000" err="1"/>
              <a:t>mauris</a:t>
            </a:r>
            <a:r>
              <a:rPr lang="en-US" sz="2000"/>
              <a:t>.</a:t>
            </a:r>
          </a:p>
        </p:txBody>
      </p:sp>
    </p:spTree>
    <p:extLst>
      <p:ext uri="{BB962C8B-B14F-4D97-AF65-F5344CB8AC3E}">
        <p14:creationId xmlns:p14="http://schemas.microsoft.com/office/powerpoint/2010/main" val="4668638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pt-BR" sz="1000">
              <a:solidFill>
                <a:srgbClr val="0A5496"/>
              </a:solidFill>
            </a:endParaRPr>
          </a:p>
        </p:txBody>
      </p:sp>
      <p:pic>
        <p:nvPicPr>
          <p:cNvPr id="4" name="Picture 3"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a:t>Session title</a:t>
            </a:r>
          </a:p>
        </p:txBody>
      </p:sp>
      <p:sp>
        <p:nvSpPr>
          <p:cNvPr id="8" name="Text Placeholder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err="1">
                <a:solidFill>
                  <a:srgbClr val="0A5496"/>
                </a:solidFill>
                <a:ea typeface="Arial Hebrew Scholar" charset="-79"/>
                <a:cs typeface="Arial" panose="020B0604020202020204" pitchFamily="34" charset="0"/>
              </a:rPr>
              <a:t>Date</a:t>
            </a:r>
            <a:endParaRPr lang="pl-PL" sz="2400" b="1">
              <a:solidFill>
                <a:srgbClr val="0A5496"/>
              </a:solidFill>
              <a:ea typeface="Arial Hebrew Scholar" charset="-79"/>
              <a:cs typeface="Arial" panose="020B0604020202020204" pitchFamily="34" charset="0"/>
            </a:endParaRPr>
          </a:p>
          <a:p>
            <a:r>
              <a:rPr lang="pl-PL" sz="1800">
                <a:solidFill>
                  <a:srgbClr val="0A5496"/>
                </a:solidFill>
                <a:ea typeface="Arial Hebrew Scholar" charset="-79"/>
                <a:cs typeface="Arial" panose="020B0604020202020204" pitchFamily="34" charset="0"/>
              </a:rPr>
              <a:t>00:00-00:00 </a:t>
            </a:r>
          </a:p>
          <a:p>
            <a:r>
              <a:rPr lang="pl-PL" sz="1800" err="1">
                <a:solidFill>
                  <a:srgbClr val="0A5496"/>
                </a:solidFill>
                <a:ea typeface="Arial Hebrew Scholar" charset="-79"/>
                <a:cs typeface="Arial" panose="020B0604020202020204" pitchFamily="34" charset="0"/>
              </a:rPr>
              <a:t>Location</a:t>
            </a:r>
            <a:endParaRPr lang="en-US" sz="1800">
              <a:solidFill>
                <a:srgbClr val="0A5496"/>
              </a:solidFill>
              <a:ea typeface="Arial Hebrew Scholar" charset="-79"/>
              <a:cs typeface="Arial" panose="020B0604020202020204" pitchFamily="34" charset="0"/>
            </a:endParaRPr>
          </a:p>
          <a:p>
            <a:pPr lvl="0"/>
            <a:endParaRPr lang="en-US"/>
          </a:p>
        </p:txBody>
      </p:sp>
      <p:sp>
        <p:nvSpPr>
          <p:cNvPr id="10" name="Text Placeholder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deserunt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mollit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anim</a:t>
            </a:r>
            <a:r>
              <a:rPr lang="en-US" sz="2400" kern="0">
                <a:solidFill>
                  <a:schemeClr val="accent6">
                    <a:lumMod val="50000"/>
                    <a:lumOff val="50000"/>
                  </a:schemeClr>
                </a:solidFill>
                <a:latin typeface="Arial" charset="0"/>
                <a:ea typeface="Arial" charset="0"/>
                <a:cs typeface="Arial" charset="0"/>
              </a:rPr>
              <a:t> 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deserunt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mollit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anim</a:t>
            </a:r>
            <a:r>
              <a:rPr lang="en-US" sz="2400" b="1" kern="0">
                <a:solidFill>
                  <a:srgbClr val="0A5496"/>
                </a:solidFill>
                <a:latin typeface="Arial" charset="0"/>
                <a:ea typeface="Arial" charset="0"/>
                <a:cs typeface="Arial" charset="0"/>
              </a:rPr>
              <a:t> </a:t>
            </a:r>
            <a:r>
              <a:rPr lang="en-US" sz="2400" kern="0">
                <a:solidFill>
                  <a:schemeClr val="accent6">
                    <a:lumMod val="50000"/>
                    <a:lumOff val="50000"/>
                  </a:schemeClr>
                </a:solidFill>
                <a:latin typeface="Arial" charset="0"/>
                <a:ea typeface="Arial" charset="0"/>
                <a:cs typeface="Arial" charset="0"/>
              </a:rPr>
              <a:t>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a:t>
            </a:r>
            <a:endParaRPr lang="en-US" sz="220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3205778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pPr fontAlgn="base">
              <a:spcBef>
                <a:spcPct val="0"/>
              </a:spcBef>
              <a:spcAft>
                <a:spcPct val="0"/>
              </a:spcAft>
            </a:pPr>
            <a:r>
              <a:rPr lang="pt-BR" sz="40000">
                <a:solidFill>
                  <a:srgbClr val="FFFFFF"/>
                </a:solidFill>
                <a:latin typeface="Arial" charset="0"/>
              </a:rPr>
              <a:t>nº</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pt-BR" sz="1000">
              <a:solidFill>
                <a:srgbClr val="0A5496"/>
              </a:solidFill>
            </a:endParaRPr>
          </a:p>
        </p:txBody>
      </p:sp>
      <p:sp>
        <p:nvSpPr>
          <p:cNvPr id="7"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a:t>Insert headline</a:t>
            </a:r>
          </a:p>
        </p:txBody>
      </p:sp>
      <p:sp>
        <p:nvSpPr>
          <p:cNvPr id="11" name="Text Placeholder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err="1">
                <a:solidFill>
                  <a:schemeClr val="accent6">
                    <a:lumMod val="50000"/>
                    <a:lumOff val="50000"/>
                  </a:schemeClr>
                </a:solidFill>
                <a:latin typeface="Arial" charset="0"/>
                <a:ea typeface="Arial" charset="0"/>
                <a:cs typeface="Arial" charset="0"/>
              </a:rPr>
              <a:t>Excepteur</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sint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occaecat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cupidatat</a:t>
            </a:r>
            <a:r>
              <a:rPr lang="en-US" sz="2000" kern="0">
                <a:solidFill>
                  <a:schemeClr val="accent6">
                    <a:lumMod val="50000"/>
                    <a:lumOff val="50000"/>
                  </a:schemeClr>
                </a:solidFill>
                <a:latin typeface="Arial" charset="0"/>
                <a:ea typeface="Arial" charset="0"/>
                <a:cs typeface="Arial" charset="0"/>
              </a:rPr>
              <a:t> non </a:t>
            </a:r>
            <a:r>
              <a:rPr lang="en-US" sz="2000" kern="0" err="1">
                <a:solidFill>
                  <a:schemeClr val="accent6">
                    <a:lumMod val="50000"/>
                    <a:lumOff val="50000"/>
                  </a:schemeClr>
                </a:solidFill>
                <a:latin typeface="Arial" charset="0"/>
                <a:ea typeface="Arial" charset="0"/>
                <a:cs typeface="Arial" charset="0"/>
              </a:rPr>
              <a:t>proident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sunt</a:t>
            </a:r>
            <a:r>
              <a:rPr lang="en-US" sz="2000" kern="0">
                <a:solidFill>
                  <a:schemeClr val="accent6">
                    <a:lumMod val="50000"/>
                    <a:lumOff val="50000"/>
                  </a:schemeClr>
                </a:solidFill>
                <a:latin typeface="Arial" charset="0"/>
                <a:ea typeface="Arial" charset="0"/>
                <a:cs typeface="Arial" charset="0"/>
              </a:rPr>
              <a:t> in culpa qui </a:t>
            </a:r>
            <a:r>
              <a:rPr lang="en-US" sz="2000" kern="0" err="1">
                <a:solidFill>
                  <a:schemeClr val="accent6">
                    <a:lumMod val="50000"/>
                    <a:lumOff val="50000"/>
                  </a:schemeClr>
                </a:solidFill>
                <a:latin typeface="Arial" charset="0"/>
                <a:ea typeface="Arial" charset="0"/>
                <a:cs typeface="Arial" charset="0"/>
              </a:rPr>
              <a:t>officia</a:t>
            </a:r>
            <a:r>
              <a:rPr lang="en-US" sz="2000" kern="0">
                <a:solidFill>
                  <a:schemeClr val="accent6">
                    <a:lumMod val="50000"/>
                    <a:lumOff val="50000"/>
                  </a:schemeClr>
                </a:solidFill>
                <a:latin typeface="Arial" charset="0"/>
                <a:ea typeface="Arial" charset="0"/>
                <a:cs typeface="Arial" charset="0"/>
              </a:rPr>
              <a:t> </a:t>
            </a:r>
            <a:r>
              <a:rPr lang="en-US" sz="2000" b="1" kern="0" err="1">
                <a:solidFill>
                  <a:srgbClr val="0A5496"/>
                </a:solidFill>
                <a:latin typeface="Arial" charset="0"/>
                <a:ea typeface="Arial" charset="0"/>
                <a:cs typeface="Arial" charset="0"/>
              </a:rPr>
              <a:t>deserunt</a:t>
            </a:r>
            <a:r>
              <a:rPr lang="en-US" sz="2000" b="1" kern="0">
                <a:solidFill>
                  <a:srgbClr val="0A5496"/>
                </a:solidFill>
                <a:latin typeface="Arial" charset="0"/>
                <a:ea typeface="Arial" charset="0"/>
                <a:cs typeface="Arial" charset="0"/>
              </a:rPr>
              <a:t> </a:t>
            </a:r>
            <a:r>
              <a:rPr lang="en-US" sz="2000" b="1" kern="0" err="1">
                <a:solidFill>
                  <a:srgbClr val="0A5496"/>
                </a:solidFill>
                <a:latin typeface="Arial" charset="0"/>
                <a:ea typeface="Arial" charset="0"/>
                <a:cs typeface="Arial" charset="0"/>
              </a:rPr>
              <a:t>mollit</a:t>
            </a:r>
            <a:r>
              <a:rPr lang="en-US" sz="2000" b="1" kern="0">
                <a:solidFill>
                  <a:srgbClr val="0A5496"/>
                </a:solidFill>
                <a:latin typeface="Arial" charset="0"/>
                <a:ea typeface="Arial" charset="0"/>
                <a:cs typeface="Arial" charset="0"/>
              </a:rPr>
              <a:t> </a:t>
            </a:r>
            <a:r>
              <a:rPr lang="en-US" sz="2000" b="1" kern="0" err="1">
                <a:solidFill>
                  <a:srgbClr val="0A5496"/>
                </a:solidFill>
                <a:latin typeface="Arial" charset="0"/>
                <a:ea typeface="Arial" charset="0"/>
                <a:cs typeface="Arial" charset="0"/>
              </a:rPr>
              <a:t>anim</a:t>
            </a:r>
            <a:r>
              <a:rPr lang="en-US" sz="2000" b="1" kern="0">
                <a:solidFill>
                  <a:srgbClr val="0A5496"/>
                </a:solidFill>
                <a:latin typeface="Arial" charset="0"/>
                <a:ea typeface="Arial" charset="0"/>
                <a:cs typeface="Arial" charset="0"/>
              </a:rPr>
              <a:t> </a:t>
            </a:r>
            <a:r>
              <a:rPr lang="en-US" sz="2000" kern="0">
                <a:solidFill>
                  <a:schemeClr val="accent6">
                    <a:lumMod val="50000"/>
                    <a:lumOff val="50000"/>
                  </a:schemeClr>
                </a:solidFill>
                <a:latin typeface="Arial" charset="0"/>
                <a:ea typeface="Arial" charset="0"/>
                <a:cs typeface="Arial" charset="0"/>
              </a:rPr>
              <a:t>id </a:t>
            </a:r>
            <a:r>
              <a:rPr lang="en-US" sz="2000" kern="0" err="1">
                <a:solidFill>
                  <a:schemeClr val="accent6">
                    <a:lumMod val="50000"/>
                    <a:lumOff val="50000"/>
                  </a:schemeClr>
                </a:solidFill>
                <a:latin typeface="Arial" charset="0"/>
                <a:ea typeface="Arial" charset="0"/>
                <a:cs typeface="Arial" charset="0"/>
              </a:rPr>
              <a:t>est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laborum</a:t>
            </a:r>
            <a:r>
              <a:rPr lang="en-US" sz="2000" kern="0">
                <a:solidFill>
                  <a:schemeClr val="accent6">
                    <a:lumMod val="50000"/>
                    <a:lumOff val="50000"/>
                  </a:schemeClr>
                </a:solidFill>
                <a:latin typeface="Arial" charset="0"/>
                <a:ea typeface="Arial" charset="0"/>
                <a:cs typeface="Arial" charset="0"/>
              </a:rPr>
              <a:t>.</a:t>
            </a:r>
            <a:br>
              <a:rPr lang="en-US" sz="2000" kern="0">
                <a:solidFill>
                  <a:schemeClr val="accent6">
                    <a:lumMod val="50000"/>
                    <a:lumOff val="50000"/>
                  </a:schemeClr>
                </a:solidFill>
                <a:latin typeface="Arial" charset="0"/>
                <a:ea typeface="Arial" charset="0"/>
                <a:cs typeface="Arial" charset="0"/>
              </a:rPr>
            </a:br>
            <a:endParaRPr lang="en-US" sz="2000" kern="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err="1">
                <a:solidFill>
                  <a:schemeClr val="accent6">
                    <a:lumMod val="50000"/>
                    <a:lumOff val="50000"/>
                  </a:schemeClr>
                </a:solidFill>
                <a:latin typeface="Arial" charset="0"/>
                <a:ea typeface="Arial" charset="0"/>
                <a:cs typeface="Arial" charset="0"/>
              </a:rPr>
              <a:t>Excepteur</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sint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occaecat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cupidatat</a:t>
            </a:r>
            <a:r>
              <a:rPr lang="en-US" sz="2000" kern="0">
                <a:solidFill>
                  <a:schemeClr val="accent6">
                    <a:lumMod val="50000"/>
                    <a:lumOff val="50000"/>
                  </a:schemeClr>
                </a:solidFill>
                <a:latin typeface="Arial" charset="0"/>
                <a:ea typeface="Arial" charset="0"/>
                <a:cs typeface="Arial" charset="0"/>
              </a:rPr>
              <a:t> non </a:t>
            </a:r>
            <a:r>
              <a:rPr lang="en-US" sz="2000" kern="0" err="1">
                <a:solidFill>
                  <a:schemeClr val="accent6">
                    <a:lumMod val="50000"/>
                    <a:lumOff val="50000"/>
                  </a:schemeClr>
                </a:solidFill>
                <a:latin typeface="Arial" charset="0"/>
                <a:ea typeface="Arial" charset="0"/>
                <a:cs typeface="Arial" charset="0"/>
              </a:rPr>
              <a:t>proident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sunt</a:t>
            </a:r>
            <a:r>
              <a:rPr lang="en-US" sz="2000" kern="0">
                <a:solidFill>
                  <a:schemeClr val="accent6">
                    <a:lumMod val="50000"/>
                    <a:lumOff val="50000"/>
                  </a:schemeClr>
                </a:solidFill>
                <a:latin typeface="Arial" charset="0"/>
                <a:ea typeface="Arial" charset="0"/>
                <a:cs typeface="Arial" charset="0"/>
              </a:rPr>
              <a:t> in culpa qui </a:t>
            </a:r>
            <a:r>
              <a:rPr lang="en-US" sz="2000" kern="0" err="1">
                <a:solidFill>
                  <a:schemeClr val="accent6">
                    <a:lumMod val="50000"/>
                    <a:lumOff val="50000"/>
                  </a:schemeClr>
                </a:solidFill>
                <a:latin typeface="Arial" charset="0"/>
                <a:ea typeface="Arial" charset="0"/>
                <a:cs typeface="Arial" charset="0"/>
              </a:rPr>
              <a:t>officia</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deserunt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mollit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anim</a:t>
            </a:r>
            <a:r>
              <a:rPr lang="en-US" sz="2000" kern="0">
                <a:solidFill>
                  <a:schemeClr val="accent6">
                    <a:lumMod val="50000"/>
                    <a:lumOff val="50000"/>
                  </a:schemeClr>
                </a:solidFill>
                <a:latin typeface="Arial" charset="0"/>
                <a:ea typeface="Arial" charset="0"/>
                <a:cs typeface="Arial" charset="0"/>
              </a:rPr>
              <a:t> id </a:t>
            </a:r>
            <a:r>
              <a:rPr lang="en-US" sz="2000" b="1" kern="0" err="1">
                <a:solidFill>
                  <a:srgbClr val="0A5496"/>
                </a:solidFill>
                <a:latin typeface="Arial" charset="0"/>
                <a:ea typeface="Arial" charset="0"/>
                <a:cs typeface="Arial" charset="0"/>
              </a:rPr>
              <a:t>est</a:t>
            </a:r>
            <a:r>
              <a:rPr lang="en-US" sz="2000" b="1" kern="0">
                <a:solidFill>
                  <a:srgbClr val="0A5496"/>
                </a:solidFill>
                <a:latin typeface="Arial" charset="0"/>
                <a:ea typeface="Arial" charset="0"/>
                <a:cs typeface="Arial" charset="0"/>
              </a:rPr>
              <a:t> </a:t>
            </a:r>
            <a:r>
              <a:rPr lang="en-US" sz="2000" b="1" kern="0" err="1">
                <a:solidFill>
                  <a:srgbClr val="0A5496"/>
                </a:solidFill>
                <a:latin typeface="Arial" charset="0"/>
                <a:ea typeface="Arial" charset="0"/>
                <a:cs typeface="Arial" charset="0"/>
              </a:rPr>
              <a:t>laborum</a:t>
            </a:r>
            <a:r>
              <a:rPr lang="en-US" sz="2000" kern="0">
                <a:solidFill>
                  <a:schemeClr val="accent6">
                    <a:lumMod val="50000"/>
                    <a:lumOff val="50000"/>
                  </a:schemeClr>
                </a:solidFill>
                <a:latin typeface="Arial" charset="0"/>
                <a:ea typeface="Arial" charset="0"/>
                <a:cs typeface="Arial" charset="0"/>
              </a:rPr>
              <a:t>.</a:t>
            </a:r>
            <a:br>
              <a:rPr lang="en-US" sz="2000" kern="0">
                <a:solidFill>
                  <a:schemeClr val="accent6">
                    <a:lumMod val="50000"/>
                    <a:lumOff val="50000"/>
                  </a:schemeClr>
                </a:solidFill>
                <a:latin typeface="Arial" charset="0"/>
                <a:ea typeface="Arial" charset="0"/>
                <a:cs typeface="Arial" charset="0"/>
              </a:rPr>
            </a:br>
            <a:endParaRPr lang="en-US" sz="2000" kern="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err="1">
                <a:solidFill>
                  <a:schemeClr val="accent6">
                    <a:lumMod val="50000"/>
                    <a:lumOff val="50000"/>
                  </a:schemeClr>
                </a:solidFill>
                <a:latin typeface="Arial" charset="0"/>
                <a:ea typeface="Arial" charset="0"/>
                <a:cs typeface="Arial" charset="0"/>
              </a:rPr>
              <a:t>Excepteur</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sint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occaecat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cupidatat</a:t>
            </a:r>
            <a:r>
              <a:rPr lang="en-US" sz="2000" kern="0">
                <a:solidFill>
                  <a:schemeClr val="accent6">
                    <a:lumMod val="50000"/>
                    <a:lumOff val="50000"/>
                  </a:schemeClr>
                </a:solidFill>
                <a:latin typeface="Arial" charset="0"/>
                <a:ea typeface="Arial" charset="0"/>
                <a:cs typeface="Arial" charset="0"/>
              </a:rPr>
              <a:t> </a:t>
            </a:r>
            <a:r>
              <a:rPr lang="en-US" sz="2000" b="1" kern="0">
                <a:solidFill>
                  <a:srgbClr val="0A5496"/>
                </a:solidFill>
                <a:latin typeface="Arial" charset="0"/>
                <a:ea typeface="Arial" charset="0"/>
                <a:cs typeface="Arial" charset="0"/>
              </a:rPr>
              <a:t>non </a:t>
            </a:r>
            <a:r>
              <a:rPr lang="en-US" sz="2000" b="1" kern="0" err="1">
                <a:solidFill>
                  <a:srgbClr val="0A5496"/>
                </a:solidFill>
                <a:latin typeface="Arial" charset="0"/>
                <a:ea typeface="Arial" charset="0"/>
                <a:cs typeface="Arial" charset="0"/>
              </a:rPr>
              <a:t>proident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sunt</a:t>
            </a:r>
            <a:r>
              <a:rPr lang="en-US" sz="2000" kern="0">
                <a:solidFill>
                  <a:schemeClr val="accent6">
                    <a:lumMod val="50000"/>
                    <a:lumOff val="50000"/>
                  </a:schemeClr>
                </a:solidFill>
                <a:latin typeface="Arial" charset="0"/>
                <a:ea typeface="Arial" charset="0"/>
                <a:cs typeface="Arial" charset="0"/>
              </a:rPr>
              <a:t> in culpa qui </a:t>
            </a:r>
            <a:r>
              <a:rPr lang="en-US" sz="2000" kern="0" err="1">
                <a:solidFill>
                  <a:schemeClr val="accent6">
                    <a:lumMod val="50000"/>
                    <a:lumOff val="50000"/>
                  </a:schemeClr>
                </a:solidFill>
                <a:latin typeface="Arial" charset="0"/>
                <a:ea typeface="Arial" charset="0"/>
                <a:cs typeface="Arial" charset="0"/>
              </a:rPr>
              <a:t>officia</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deserunt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mollit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anim</a:t>
            </a:r>
            <a:r>
              <a:rPr lang="en-US" sz="2000" kern="0">
                <a:solidFill>
                  <a:schemeClr val="accent6">
                    <a:lumMod val="50000"/>
                    <a:lumOff val="50000"/>
                  </a:schemeClr>
                </a:solidFill>
                <a:latin typeface="Arial" charset="0"/>
                <a:ea typeface="Arial" charset="0"/>
                <a:cs typeface="Arial" charset="0"/>
              </a:rPr>
              <a:t> id </a:t>
            </a:r>
            <a:r>
              <a:rPr lang="en-US" sz="2000" kern="0" err="1">
                <a:solidFill>
                  <a:schemeClr val="accent6">
                    <a:lumMod val="50000"/>
                    <a:lumOff val="50000"/>
                  </a:schemeClr>
                </a:solidFill>
                <a:latin typeface="Arial" charset="0"/>
                <a:ea typeface="Arial" charset="0"/>
                <a:cs typeface="Arial" charset="0"/>
              </a:rPr>
              <a:t>est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laborum</a:t>
            </a:r>
            <a:r>
              <a:rPr lang="en-US" sz="2000" kern="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503366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pt-BR" sz="750" dirty="0">
              <a:solidFill>
                <a:srgbClr val="0A5496"/>
              </a:solidFill>
            </a:endParaRPr>
          </a:p>
        </p:txBody>
      </p:sp>
      <p:sp>
        <p:nvSpPr>
          <p:cNvPr id="6"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E74D1AD-D57F-5440-BE7B-98B13C10EC4F}"/>
              </a:ext>
            </a:extLst>
          </p:cNvPr>
          <p:cNvSpPr>
            <a:spLocks noGrp="1"/>
          </p:cNvSpPr>
          <p:nvPr>
            <p:ph type="body" sz="quarter" idx="12" hasCustomPrompt="1"/>
          </p:nvPr>
        </p:nvSpPr>
        <p:spPr>
          <a:xfrm>
            <a:off x="2991186" y="1219202"/>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F68A244-CECA-F041-AD70-910F56A47209}"/>
              </a:ext>
            </a:extLst>
          </p:cNvPr>
          <p:cNvSpPr/>
          <p:nvPr userDrawn="1"/>
        </p:nvSpPr>
        <p:spPr bwMode="auto">
          <a:xfrm>
            <a:off x="8763001" y="3064705"/>
            <a:ext cx="2398895"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257175" marR="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8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BE79663-AD90-FF47-A2BC-2688925AA2D3}"/>
              </a:ext>
            </a:extLst>
          </p:cNvPr>
          <p:cNvSpPr>
            <a:spLocks noGrp="1"/>
          </p:cNvSpPr>
          <p:nvPr>
            <p:ph type="body" sz="quarter" idx="16" hasCustomPrompt="1"/>
          </p:nvPr>
        </p:nvSpPr>
        <p:spPr>
          <a:xfrm>
            <a:off x="9201149" y="4343400"/>
            <a:ext cx="1619251" cy="533400"/>
          </a:xfrm>
          <a:prstGeom prst="rect">
            <a:avLst/>
          </a:prstGeom>
        </p:spPr>
        <p:txBody>
          <a:bodyPr/>
          <a:lstStyle>
            <a:lvl1pPr marL="0" indent="0" algn="ctr">
              <a:buNone/>
              <a:defRPr sz="1350" b="1">
                <a:solidFill>
                  <a:schemeClr val="bg1"/>
                </a:solidFill>
                <a:latin typeface="Arial" panose="020B0604020202020204" pitchFamily="34" charset="0"/>
                <a:cs typeface="Arial" panose="020B0604020202020204" pitchFamily="34" charset="0"/>
              </a:defRPr>
            </a:lvl1pPr>
            <a:lvl2pPr marL="389324" indent="0">
              <a:buNone/>
              <a:defRPr sz="1350">
                <a:solidFill>
                  <a:schemeClr val="bg1"/>
                </a:solidFill>
                <a:latin typeface="Arial" panose="020B0604020202020204" pitchFamily="34" charset="0"/>
                <a:cs typeface="Arial" panose="020B0604020202020204" pitchFamily="34" charset="0"/>
              </a:defRPr>
            </a:lvl2pPr>
            <a:lvl3pPr marL="685783" indent="0">
              <a:buNone/>
              <a:defRPr sz="1350">
                <a:solidFill>
                  <a:schemeClr val="bg1"/>
                </a:solidFill>
                <a:latin typeface="Arial" panose="020B0604020202020204" pitchFamily="34" charset="0"/>
                <a:cs typeface="Arial" panose="020B0604020202020204" pitchFamily="34" charset="0"/>
              </a:defRPr>
            </a:lvl3pPr>
            <a:lvl4pPr marL="1028674" indent="0">
              <a:buNone/>
              <a:defRPr sz="1350">
                <a:solidFill>
                  <a:schemeClr val="bg1"/>
                </a:solidFill>
                <a:latin typeface="Arial" panose="020B0604020202020204" pitchFamily="34" charset="0"/>
                <a:cs typeface="Arial" panose="020B0604020202020204" pitchFamily="34" charset="0"/>
              </a:defRPr>
            </a:lvl4pPr>
            <a:lvl5pPr marL="1371566" indent="0">
              <a:buNone/>
              <a:defRPr sz="135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4800" b="1">
                <a:solidFill>
                  <a:schemeClr val="bg1"/>
                </a:solidFill>
              </a:defRPr>
            </a:lvl1pPr>
            <a:lvl2pPr>
              <a:defRPr sz="3600" b="1"/>
            </a:lvl2pPr>
            <a:lvl3pPr>
              <a:defRPr sz="3600" b="1"/>
            </a:lvl3pPr>
            <a:lvl4pPr>
              <a:defRPr sz="3600" b="1"/>
            </a:lvl4pPr>
            <a:lvl5pPr>
              <a:defRPr sz="3600" b="1"/>
            </a:lvl5pPr>
          </a:lstStyle>
          <a:p>
            <a:pPr lvl="0"/>
            <a:r>
              <a:rPr lang="en-US" dirty="0"/>
              <a:t>1</a:t>
            </a:r>
          </a:p>
        </p:txBody>
      </p:sp>
    </p:spTree>
    <p:extLst>
      <p:ext uri="{BB962C8B-B14F-4D97-AF65-F5344CB8AC3E}">
        <p14:creationId xmlns:p14="http://schemas.microsoft.com/office/powerpoint/2010/main" val="41830634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pt-BR" sz="1000">
              <a:solidFill>
                <a:srgbClr val="0A5496"/>
              </a:solidFill>
            </a:endParaRPr>
          </a:p>
        </p:txBody>
      </p:sp>
      <p:sp>
        <p:nvSpPr>
          <p:cNvPr id="6"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342900" marR="0" lvl="0" indent="-342900" algn="l" defTabSz="914400" rtl="0" eaLnBrk="1" fontAlgn="base" latinLnBrk="0" hangingPunct="1">
              <a:lnSpc>
                <a:spcPct val="100000"/>
              </a:lnSpc>
              <a:spcBef>
                <a:spcPct val="20000"/>
              </a:spcBef>
              <a:spcAft>
                <a:spcPct val="0"/>
              </a:spcAft>
              <a:buClrTx/>
              <a:buSzTx/>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342900" marR="0" lvl="0" indent="-342900" algn="l" defTabSz="914400" rtl="0" eaLnBrk="1" fontAlgn="base" latinLnBrk="0" hangingPunct="1">
              <a:lnSpc>
                <a:spcPct val="100000"/>
              </a:lnSpc>
              <a:spcBef>
                <a:spcPct val="20000"/>
              </a:spcBef>
              <a:spcAft>
                <a:spcPct val="0"/>
              </a:spcAft>
              <a:buClrTx/>
              <a:buSzTx/>
              <a:tabLst/>
              <a:defRPr/>
            </a:pPr>
            <a:endParaRPr lang="en-US"/>
          </a:p>
        </p:txBody>
      </p:sp>
      <p:sp>
        <p:nvSpPr>
          <p:cNvPr id="17" name="Text Placeholder 1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a:t>Descriptor copy</a:t>
            </a:r>
          </a:p>
        </p:txBody>
      </p:sp>
      <p:sp>
        <p:nvSpPr>
          <p:cNvPr id="19"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a:t>1</a:t>
            </a:r>
          </a:p>
        </p:txBody>
      </p:sp>
    </p:spTree>
    <p:extLst>
      <p:ext uri="{BB962C8B-B14F-4D97-AF65-F5344CB8AC3E}">
        <p14:creationId xmlns:p14="http://schemas.microsoft.com/office/powerpoint/2010/main" val="171913556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pt-BR" sz="1000">
              <a:solidFill>
                <a:srgbClr val="0A5496"/>
              </a:solidFill>
            </a:endParaRPr>
          </a:p>
        </p:txBody>
      </p:sp>
      <p:sp>
        <p:nvSpPr>
          <p:cNvPr id="6"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err="1">
                <a:solidFill>
                  <a:schemeClr val="accent6">
                    <a:lumMod val="50000"/>
                    <a:lumOff val="50000"/>
                  </a:schemeClr>
                </a:solidFill>
                <a:latin typeface="Arial" charset="0"/>
                <a:ea typeface="Arial" charset="0"/>
                <a:cs typeface="Arial" charset="0"/>
              </a:rPr>
              <a:t>Excepteur</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sint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occaecat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cupidatat</a:t>
            </a:r>
            <a:r>
              <a:rPr lang="en-US" sz="2000">
                <a:solidFill>
                  <a:schemeClr val="accent6">
                    <a:lumMod val="50000"/>
                    <a:lumOff val="50000"/>
                  </a:schemeClr>
                </a:solidFill>
                <a:latin typeface="Arial" charset="0"/>
                <a:ea typeface="Arial" charset="0"/>
                <a:cs typeface="Arial" charset="0"/>
              </a:rPr>
              <a:t> non </a:t>
            </a:r>
            <a:r>
              <a:rPr lang="en-US" sz="2000" err="1">
                <a:solidFill>
                  <a:schemeClr val="accent6">
                    <a:lumMod val="50000"/>
                    <a:lumOff val="50000"/>
                  </a:schemeClr>
                </a:solidFill>
                <a:latin typeface="Arial" charset="0"/>
                <a:ea typeface="Arial" charset="0"/>
                <a:cs typeface="Arial" charset="0"/>
              </a:rPr>
              <a:t>proident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sunt</a:t>
            </a:r>
            <a:r>
              <a:rPr lang="en-US" sz="2000">
                <a:solidFill>
                  <a:schemeClr val="accent6">
                    <a:lumMod val="50000"/>
                    <a:lumOff val="50000"/>
                  </a:schemeClr>
                </a:solidFill>
                <a:latin typeface="Arial" charset="0"/>
                <a:ea typeface="Arial" charset="0"/>
                <a:cs typeface="Arial" charset="0"/>
              </a:rPr>
              <a:t> in culpa qui </a:t>
            </a:r>
            <a:r>
              <a:rPr lang="en-US" sz="2000" err="1">
                <a:solidFill>
                  <a:schemeClr val="accent6">
                    <a:lumMod val="50000"/>
                    <a:lumOff val="50000"/>
                  </a:schemeClr>
                </a:solidFill>
                <a:latin typeface="Arial" charset="0"/>
                <a:ea typeface="Arial" charset="0"/>
                <a:cs typeface="Arial" charset="0"/>
              </a:rPr>
              <a:t>officia</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deserunt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mollit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anim</a:t>
            </a:r>
            <a:r>
              <a:rPr lang="en-US" sz="2000">
                <a:solidFill>
                  <a:schemeClr val="accent6">
                    <a:lumMod val="50000"/>
                    <a:lumOff val="50000"/>
                  </a:schemeClr>
                </a:solidFill>
                <a:latin typeface="Arial" charset="0"/>
                <a:ea typeface="Arial" charset="0"/>
                <a:cs typeface="Arial" charset="0"/>
              </a:rPr>
              <a:t> id </a:t>
            </a:r>
            <a:r>
              <a:rPr lang="en-US" sz="2000" err="1">
                <a:solidFill>
                  <a:schemeClr val="accent6">
                    <a:lumMod val="50000"/>
                    <a:lumOff val="50000"/>
                  </a:schemeClr>
                </a:solidFill>
                <a:latin typeface="Arial" charset="0"/>
                <a:ea typeface="Arial" charset="0"/>
                <a:cs typeface="Arial" charset="0"/>
              </a:rPr>
              <a:t>est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laborum</a:t>
            </a:r>
            <a:r>
              <a:rPr lang="en-US" sz="20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13305918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pt-BR" sz="1000">
              <a:solidFill>
                <a:srgbClr val="0A5496"/>
              </a:solidFill>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sunt</a:t>
            </a:r>
            <a:r>
              <a:rPr lang="en-US" kern="0">
                <a:solidFill>
                  <a:schemeClr val="accent6">
                    <a:lumMod val="50000"/>
                    <a:lumOff val="50000"/>
                  </a:schemeClr>
                </a:solidFill>
                <a:latin typeface="Arial" charset="0"/>
                <a:ea typeface="Arial" charset="0"/>
                <a:cs typeface="Arial" charset="0"/>
              </a:rPr>
              <a:t> in culpa qui </a:t>
            </a:r>
            <a:r>
              <a:rPr lang="en-US" kern="0" err="1">
                <a:solidFill>
                  <a:schemeClr val="accent6">
                    <a:lumMod val="50000"/>
                    <a:lumOff val="50000"/>
                  </a:schemeClr>
                </a:solidFill>
                <a:latin typeface="Arial" charset="0"/>
                <a:ea typeface="Arial" charset="0"/>
                <a:cs typeface="Arial" charset="0"/>
              </a:rPr>
              <a:t>officia</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deserunt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mollit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anim</a:t>
            </a:r>
            <a:r>
              <a:rPr lang="en-US" kern="0">
                <a:solidFill>
                  <a:schemeClr val="accent6">
                    <a:lumMod val="50000"/>
                    <a:lumOff val="50000"/>
                  </a:schemeClr>
                </a:solidFill>
                <a:latin typeface="Arial" charset="0"/>
                <a:ea typeface="Arial" charset="0"/>
                <a:cs typeface="Arial" charset="0"/>
              </a:rPr>
              <a:t> id </a:t>
            </a:r>
            <a:r>
              <a:rPr lang="en-US" kern="0" err="1">
                <a:solidFill>
                  <a:schemeClr val="accent6">
                    <a:lumMod val="50000"/>
                    <a:lumOff val="50000"/>
                  </a:schemeClr>
                </a:solidFill>
                <a:latin typeface="Arial" charset="0"/>
                <a:ea typeface="Arial" charset="0"/>
                <a:cs typeface="Arial" charset="0"/>
              </a:rPr>
              <a:t>est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laborum</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a:t>
            </a:r>
            <a:endParaRPr lang="en-US">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a:t>Category title</a:t>
            </a:r>
          </a:p>
        </p:txBody>
      </p:sp>
      <p:sp>
        <p:nvSpPr>
          <p:cNvPr id="9" name="Oval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pt-BR" sz="2000" b="1">
                <a:solidFill>
                  <a:prstClr val="white"/>
                </a:solidFill>
                <a:latin typeface="Arial" pitchFamily="34" charset="0"/>
              </a:rPr>
              <a:t>1</a:t>
            </a:r>
          </a:p>
        </p:txBody>
      </p:sp>
      <p:sp>
        <p:nvSpPr>
          <p:cNvPr id="10"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52914413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pt-BR" sz="1000">
              <a:solidFill>
                <a:srgbClr val="0A5496"/>
              </a:solidFill>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sunt</a:t>
            </a:r>
            <a:r>
              <a:rPr lang="en-US" kern="0">
                <a:solidFill>
                  <a:schemeClr val="accent6">
                    <a:lumMod val="50000"/>
                    <a:lumOff val="50000"/>
                  </a:schemeClr>
                </a:solidFill>
                <a:latin typeface="Arial" charset="0"/>
                <a:ea typeface="Arial" charset="0"/>
                <a:cs typeface="Arial" charset="0"/>
              </a:rPr>
              <a:t> in culpa qui </a:t>
            </a:r>
            <a:r>
              <a:rPr lang="en-US" kern="0" err="1">
                <a:solidFill>
                  <a:schemeClr val="accent6">
                    <a:lumMod val="50000"/>
                    <a:lumOff val="50000"/>
                  </a:schemeClr>
                </a:solidFill>
                <a:latin typeface="Arial" charset="0"/>
                <a:ea typeface="Arial" charset="0"/>
                <a:cs typeface="Arial" charset="0"/>
              </a:rPr>
              <a:t>officia</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deserunt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mollit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anim</a:t>
            </a:r>
            <a:r>
              <a:rPr lang="en-US" kern="0">
                <a:solidFill>
                  <a:schemeClr val="accent6">
                    <a:lumMod val="50000"/>
                    <a:lumOff val="50000"/>
                  </a:schemeClr>
                </a:solidFill>
                <a:latin typeface="Arial" charset="0"/>
                <a:ea typeface="Arial" charset="0"/>
                <a:cs typeface="Arial" charset="0"/>
              </a:rPr>
              <a:t> id </a:t>
            </a:r>
            <a:r>
              <a:rPr lang="en-US" kern="0" err="1">
                <a:solidFill>
                  <a:schemeClr val="accent6">
                    <a:lumMod val="50000"/>
                    <a:lumOff val="50000"/>
                  </a:schemeClr>
                </a:solidFill>
                <a:latin typeface="Arial" charset="0"/>
                <a:ea typeface="Arial" charset="0"/>
                <a:cs typeface="Arial" charset="0"/>
              </a:rPr>
              <a:t>est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laborum</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a:t>
            </a:r>
            <a:endParaRPr lang="en-US">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94715508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pt-BR" sz="1000">
              <a:solidFill>
                <a:srgbClr val="0A5496"/>
              </a:solidFill>
            </a:endParaRPr>
          </a:p>
        </p:txBody>
      </p:sp>
      <p:sp>
        <p:nvSpPr>
          <p:cNvPr id="4"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Tree>
    <p:extLst>
      <p:ext uri="{BB962C8B-B14F-4D97-AF65-F5344CB8AC3E}">
        <p14:creationId xmlns:p14="http://schemas.microsoft.com/office/powerpoint/2010/main" val="72261387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pt-BR" sz="1000">
              <a:solidFill>
                <a:srgbClr val="0A5496"/>
              </a:solidFill>
            </a:endParaRPr>
          </a:p>
        </p:txBody>
      </p:sp>
      <p:sp>
        <p:nvSpPr>
          <p:cNvPr id="4"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6" name="Oval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pt-BR" sz="2000" b="1">
                <a:solidFill>
                  <a:prstClr val="white"/>
                </a:solidFill>
                <a:latin typeface="Arial" pitchFamily="34" charset="0"/>
              </a:rPr>
              <a:t>2</a:t>
            </a:r>
          </a:p>
        </p:txBody>
      </p:sp>
      <p:sp>
        <p:nvSpPr>
          <p:cNvPr id="7" name="Oval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pt-BR" sz="2000" b="1">
                <a:solidFill>
                  <a:prstClr val="white"/>
                </a:solidFill>
                <a:latin typeface="Arial" pitchFamily="34" charset="0"/>
              </a:rPr>
              <a:t>1</a:t>
            </a:r>
          </a:p>
        </p:txBody>
      </p:sp>
      <p:sp>
        <p:nvSpPr>
          <p:cNvPr id="8" name="Oval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pt-BR" sz="2000" b="1">
                <a:solidFill>
                  <a:prstClr val="white"/>
                </a:solidFill>
                <a:latin typeface="Arial" pitchFamily="34" charset="0"/>
              </a:rPr>
              <a:t>3</a:t>
            </a:r>
          </a:p>
        </p:txBody>
      </p:sp>
      <p:sp>
        <p:nvSpPr>
          <p:cNvPr id="9" name="Text Placeholder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a:solidFill>
                  <a:schemeClr val="bg1">
                    <a:lumMod val="50000"/>
                  </a:schemeClr>
                </a:solidFill>
                <a:latin typeface="Arial" charset="0"/>
                <a:ea typeface="Arial" charset="0"/>
                <a:cs typeface="Arial" charset="0"/>
              </a:rPr>
              <a:t>Insert subhead</a:t>
            </a:r>
          </a:p>
          <a:p>
            <a:pPr marL="914400" lvl="1">
              <a:spcAft>
                <a:spcPts val="3000"/>
              </a:spcAft>
            </a:pPr>
            <a:r>
              <a:rPr lang="en-US" sz="1600" err="1">
                <a:solidFill>
                  <a:schemeClr val="accent6">
                    <a:lumMod val="50000"/>
                    <a:lumOff val="50000"/>
                  </a:schemeClr>
                </a:solidFill>
                <a:latin typeface="Arial" charset="0"/>
                <a:ea typeface="Arial" charset="0"/>
                <a:cs typeface="Arial" charset="0"/>
              </a:rPr>
              <a:t>Excepteur</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proident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sunt</a:t>
            </a:r>
            <a:r>
              <a:rPr lang="en-US" sz="1600">
                <a:solidFill>
                  <a:schemeClr val="accent6">
                    <a:lumMod val="50000"/>
                    <a:lumOff val="50000"/>
                  </a:schemeClr>
                </a:solidFill>
                <a:latin typeface="Arial" charset="0"/>
                <a:ea typeface="Arial" charset="0"/>
                <a:cs typeface="Arial" charset="0"/>
              </a:rPr>
              <a:t> in culpa qui </a:t>
            </a:r>
            <a:r>
              <a:rPr lang="en-US" sz="1600" err="1">
                <a:solidFill>
                  <a:schemeClr val="accent6">
                    <a:lumMod val="50000"/>
                    <a:lumOff val="50000"/>
                  </a:schemeClr>
                </a:solidFill>
                <a:latin typeface="Arial" charset="0"/>
                <a:ea typeface="Arial" charset="0"/>
                <a:cs typeface="Arial" charset="0"/>
              </a:rPr>
              <a:t>officia</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deserunt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mollit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anim</a:t>
            </a:r>
            <a:r>
              <a:rPr lang="en-US" sz="1600">
                <a:solidFill>
                  <a:schemeClr val="accent6">
                    <a:lumMod val="50000"/>
                    <a:lumOff val="50000"/>
                  </a:schemeClr>
                </a:solidFill>
                <a:latin typeface="Arial" charset="0"/>
                <a:ea typeface="Arial" charset="0"/>
                <a:cs typeface="Arial" charset="0"/>
              </a:rPr>
              <a:t> id </a:t>
            </a:r>
            <a:r>
              <a:rPr lang="en-US" sz="1600" err="1">
                <a:solidFill>
                  <a:schemeClr val="accent6">
                    <a:lumMod val="50000"/>
                    <a:lumOff val="50000"/>
                  </a:schemeClr>
                </a:solidFill>
                <a:latin typeface="Arial" charset="0"/>
                <a:ea typeface="Arial" charset="0"/>
                <a:cs typeface="Arial" charset="0"/>
              </a:rPr>
              <a:t>est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laborum</a:t>
            </a:r>
            <a:r>
              <a:rPr lang="en-US" sz="1600">
                <a:solidFill>
                  <a:schemeClr val="accent6">
                    <a:lumMod val="50000"/>
                    <a:lumOff val="50000"/>
                  </a:schemeClr>
                </a:solidFill>
                <a:latin typeface="Arial" charset="0"/>
                <a:ea typeface="Arial" charset="0"/>
                <a:cs typeface="Arial" charset="0"/>
              </a:rPr>
              <a:t>. </a:t>
            </a:r>
          </a:p>
          <a:p>
            <a:pPr marL="914400" lvl="1">
              <a:spcAft>
                <a:spcPts val="3000"/>
              </a:spcAft>
            </a:pPr>
            <a:r>
              <a:rPr lang="en-US" sz="1600">
                <a:solidFill>
                  <a:schemeClr val="bg1">
                    <a:lumMod val="50000"/>
                  </a:schemeClr>
                </a:solidFill>
                <a:latin typeface="Arial" charset="0"/>
                <a:ea typeface="Arial" charset="0"/>
                <a:cs typeface="Arial" charset="0"/>
              </a:rPr>
              <a:t/>
            </a:r>
            <a:br>
              <a:rPr lang="en-US" sz="1600">
                <a:solidFill>
                  <a:schemeClr val="bg1">
                    <a:lumMod val="50000"/>
                  </a:schemeClr>
                </a:solidFill>
                <a:latin typeface="Arial" charset="0"/>
                <a:ea typeface="Arial" charset="0"/>
                <a:cs typeface="Arial" charset="0"/>
              </a:rPr>
            </a:b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Excepteur</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proident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sunt</a:t>
            </a:r>
            <a:r>
              <a:rPr lang="en-US" sz="1600">
                <a:solidFill>
                  <a:schemeClr val="accent6">
                    <a:lumMod val="50000"/>
                    <a:lumOff val="50000"/>
                  </a:schemeClr>
                </a:solidFill>
                <a:latin typeface="Arial" charset="0"/>
                <a:ea typeface="Arial" charset="0"/>
                <a:cs typeface="Arial" charset="0"/>
              </a:rPr>
              <a:t> in culpa qui </a:t>
            </a:r>
            <a:r>
              <a:rPr lang="en-US" sz="1600" err="1">
                <a:solidFill>
                  <a:schemeClr val="accent6">
                    <a:lumMod val="50000"/>
                    <a:lumOff val="50000"/>
                  </a:schemeClr>
                </a:solidFill>
                <a:latin typeface="Arial" charset="0"/>
                <a:ea typeface="Arial" charset="0"/>
                <a:cs typeface="Arial" charset="0"/>
              </a:rPr>
              <a:t>officia</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deserunt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mollit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anim</a:t>
            </a:r>
            <a:r>
              <a:rPr lang="en-US" sz="1600">
                <a:solidFill>
                  <a:schemeClr val="accent6">
                    <a:lumMod val="50000"/>
                    <a:lumOff val="50000"/>
                  </a:schemeClr>
                </a:solidFill>
                <a:latin typeface="Arial" charset="0"/>
                <a:ea typeface="Arial" charset="0"/>
                <a:cs typeface="Arial" charset="0"/>
              </a:rPr>
              <a:t> id </a:t>
            </a:r>
            <a:r>
              <a:rPr lang="en-US" sz="1600" err="1">
                <a:solidFill>
                  <a:schemeClr val="accent6">
                    <a:lumMod val="50000"/>
                    <a:lumOff val="50000"/>
                  </a:schemeClr>
                </a:solidFill>
                <a:latin typeface="Arial" charset="0"/>
                <a:ea typeface="Arial" charset="0"/>
                <a:cs typeface="Arial" charset="0"/>
              </a:rPr>
              <a:t>est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laborum</a:t>
            </a:r>
            <a:r>
              <a:rPr lang="en-US" sz="1600">
                <a:solidFill>
                  <a:schemeClr val="accent6">
                    <a:lumMod val="50000"/>
                    <a:lumOff val="50000"/>
                  </a:schemeClr>
                </a:solidFill>
                <a:latin typeface="Arial" charset="0"/>
                <a:ea typeface="Arial" charset="0"/>
                <a:cs typeface="Arial" charset="0"/>
              </a:rPr>
              <a:t>. </a:t>
            </a:r>
            <a:r>
              <a:rPr lang="en-US" sz="1600">
                <a:solidFill>
                  <a:schemeClr val="bg1">
                    <a:lumMod val="50000"/>
                  </a:schemeClr>
                </a:solidFill>
                <a:latin typeface="Arial" charset="0"/>
                <a:ea typeface="Arial" charset="0"/>
                <a:cs typeface="Arial" charset="0"/>
              </a:rPr>
              <a:t/>
            </a:r>
            <a:br>
              <a:rPr lang="en-US" sz="1600">
                <a:solidFill>
                  <a:schemeClr val="bg1">
                    <a:lumMod val="50000"/>
                  </a:schemeClr>
                </a:solidFill>
                <a:latin typeface="Arial" charset="0"/>
                <a:ea typeface="Arial" charset="0"/>
                <a:cs typeface="Arial" charset="0"/>
              </a:rPr>
            </a:br>
            <a:endParaRPr lang="en-US" sz="1600">
              <a:solidFill>
                <a:schemeClr val="bg1">
                  <a:lumMod val="50000"/>
                </a:schemeClr>
              </a:solidFill>
              <a:latin typeface="Arial" charset="0"/>
              <a:ea typeface="Arial" charset="0"/>
              <a:cs typeface="Arial" charset="0"/>
            </a:endParaRPr>
          </a:p>
          <a:p>
            <a:pPr marL="914400" lvl="1">
              <a:spcAft>
                <a:spcPts val="3000"/>
              </a:spcAft>
            </a:pPr>
            <a:r>
              <a:rPr lang="en-US" sz="1600" err="1">
                <a:solidFill>
                  <a:schemeClr val="accent6">
                    <a:lumMod val="50000"/>
                    <a:lumOff val="50000"/>
                  </a:schemeClr>
                </a:solidFill>
                <a:latin typeface="Arial" charset="0"/>
                <a:ea typeface="Arial" charset="0"/>
                <a:cs typeface="Arial" charset="0"/>
              </a:rPr>
              <a:t>Excepteur</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proident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sunt</a:t>
            </a:r>
            <a:r>
              <a:rPr lang="en-US" sz="1600">
                <a:solidFill>
                  <a:schemeClr val="accent6">
                    <a:lumMod val="50000"/>
                    <a:lumOff val="50000"/>
                  </a:schemeClr>
                </a:solidFill>
                <a:latin typeface="Arial" charset="0"/>
                <a:ea typeface="Arial" charset="0"/>
                <a:cs typeface="Arial" charset="0"/>
              </a:rPr>
              <a:t> in culpa qui </a:t>
            </a:r>
            <a:r>
              <a:rPr lang="en-US" sz="1600" err="1">
                <a:solidFill>
                  <a:schemeClr val="accent6">
                    <a:lumMod val="50000"/>
                    <a:lumOff val="50000"/>
                  </a:schemeClr>
                </a:solidFill>
                <a:latin typeface="Arial" charset="0"/>
                <a:ea typeface="Arial" charset="0"/>
                <a:cs typeface="Arial" charset="0"/>
              </a:rPr>
              <a:t>officia</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deserunt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mollit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anim</a:t>
            </a:r>
            <a:r>
              <a:rPr lang="en-US" sz="1600">
                <a:solidFill>
                  <a:schemeClr val="accent6">
                    <a:lumMod val="50000"/>
                    <a:lumOff val="50000"/>
                  </a:schemeClr>
                </a:solidFill>
                <a:latin typeface="Arial" charset="0"/>
                <a:ea typeface="Arial" charset="0"/>
                <a:cs typeface="Arial" charset="0"/>
              </a:rPr>
              <a:t> id </a:t>
            </a:r>
            <a:r>
              <a:rPr lang="en-US" sz="1600" err="1">
                <a:solidFill>
                  <a:schemeClr val="accent6">
                    <a:lumMod val="50000"/>
                    <a:lumOff val="50000"/>
                  </a:schemeClr>
                </a:solidFill>
                <a:latin typeface="Arial" charset="0"/>
                <a:ea typeface="Arial" charset="0"/>
                <a:cs typeface="Arial" charset="0"/>
              </a:rPr>
              <a:t>est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laborum</a:t>
            </a:r>
            <a:r>
              <a:rPr lang="en-US" sz="1600">
                <a:solidFill>
                  <a:schemeClr val="accent6">
                    <a:lumMod val="50000"/>
                    <a:lumOff val="50000"/>
                  </a:schemeClr>
                </a:solidFill>
                <a:latin typeface="Arial" charset="0"/>
                <a:ea typeface="Arial" charset="0"/>
                <a:cs typeface="Arial" charset="0"/>
              </a:rPr>
              <a:t>.</a:t>
            </a:r>
            <a:endParaRPr lang="en-US" sz="1600">
              <a:solidFill>
                <a:schemeClr val="bg1">
                  <a:lumMod val="50000"/>
                </a:schemeClr>
              </a:solidFill>
              <a:latin typeface="Arial" charset="0"/>
              <a:ea typeface="Arial" charset="0"/>
              <a:cs typeface="Arial" charset="0"/>
            </a:endParaRPr>
          </a:p>
          <a:p>
            <a:r>
              <a:rPr lang="en-US" sz="1600">
                <a:latin typeface="Arial" charset="0"/>
                <a:ea typeface="Arial" charset="0"/>
                <a:cs typeface="Arial" charset="0"/>
              </a:rPr>
              <a:t/>
            </a:r>
            <a:br>
              <a:rPr lang="en-US" sz="1600">
                <a:latin typeface="Arial" charset="0"/>
                <a:ea typeface="Arial" charset="0"/>
                <a:cs typeface="Arial" charset="0"/>
              </a:rPr>
            </a:br>
            <a:endParaRPr lang="en-US" sz="1600" b="1">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99285629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pt-BR" sz="1000">
              <a:solidFill>
                <a:srgbClr val="0A5496"/>
              </a:solidFill>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47430FC-FE32-B74E-974B-43A4E64504ED}"/>
              </a:ext>
            </a:extLst>
          </p:cNvPr>
          <p:cNvSpPr>
            <a:spLocks noGrp="1"/>
          </p:cNvSpPr>
          <p:nvPr>
            <p:ph type="body" sz="quarter" idx="12" hasCustomPrompt="1"/>
          </p:nvPr>
        </p:nvSpPr>
        <p:spPr>
          <a:xfrm>
            <a:off x="685801" y="1524000"/>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err="1">
                <a:solidFill>
                  <a:srgbClr val="0A5496"/>
                </a:solidFill>
                <a:latin typeface="Arial" charset="0"/>
                <a:ea typeface="Arial" charset="0"/>
                <a:cs typeface="Arial" charset="0"/>
              </a:rPr>
              <a:t>Excepteur</a:t>
            </a:r>
            <a:r>
              <a:rPr lang="en-US" sz="3600" b="1" kern="0">
                <a:solidFill>
                  <a:srgbClr val="0A5496"/>
                </a:solidFill>
                <a:latin typeface="Arial" charset="0"/>
                <a:ea typeface="Arial" charset="0"/>
                <a:cs typeface="Arial" charset="0"/>
              </a:rPr>
              <a:t> </a:t>
            </a:r>
            <a:r>
              <a:rPr lang="en-US" sz="3600" b="1" kern="0" err="1">
                <a:solidFill>
                  <a:srgbClr val="0A5496"/>
                </a:solidFill>
                <a:latin typeface="Arial" charset="0"/>
                <a:ea typeface="Arial" charset="0"/>
                <a:cs typeface="Arial" charset="0"/>
              </a:rPr>
              <a:t>sint</a:t>
            </a:r>
            <a:r>
              <a:rPr lang="en-US" sz="3600" b="1" kern="0">
                <a:solidFill>
                  <a:srgbClr val="0A5496"/>
                </a:solidFill>
                <a:latin typeface="Arial" charset="0"/>
                <a:ea typeface="Arial" charset="0"/>
                <a:cs typeface="Arial" charset="0"/>
              </a:rPr>
              <a:t> </a:t>
            </a:r>
            <a:r>
              <a:rPr lang="en-US" sz="3600" b="1" kern="0" err="1">
                <a:solidFill>
                  <a:srgbClr val="0A5496"/>
                </a:solidFill>
                <a:latin typeface="Arial" charset="0"/>
                <a:ea typeface="Arial" charset="0"/>
                <a:cs typeface="Arial" charset="0"/>
              </a:rPr>
              <a:t>occaecat</a:t>
            </a:r>
            <a:r>
              <a:rPr lang="en-US" sz="3600" b="1" kern="0">
                <a:solidFill>
                  <a:srgbClr val="0A5496"/>
                </a:solidFill>
                <a:latin typeface="Arial" charset="0"/>
                <a:ea typeface="Arial" charset="0"/>
                <a:cs typeface="Arial" charset="0"/>
              </a:rPr>
              <a:t> </a:t>
            </a:r>
            <a:r>
              <a:rPr lang="en-US" sz="3600" b="1" kern="0" err="1">
                <a:solidFill>
                  <a:srgbClr val="0A5496"/>
                </a:solidFill>
                <a:latin typeface="Arial" charset="0"/>
                <a:ea typeface="Arial" charset="0"/>
                <a:cs typeface="Arial" charset="0"/>
              </a:rPr>
              <a:t>cupidatat</a:t>
            </a:r>
            <a:r>
              <a:rPr lang="en-US" sz="3600" b="1" kern="0">
                <a:solidFill>
                  <a:srgbClr val="0A5496"/>
                </a:solidFill>
                <a:latin typeface="Arial" charset="0"/>
                <a:ea typeface="Arial" charset="0"/>
                <a:cs typeface="Arial" charset="0"/>
              </a:rPr>
              <a:t> non </a:t>
            </a:r>
            <a:r>
              <a:rPr lang="en-US" sz="3600" b="1" kern="0" err="1">
                <a:solidFill>
                  <a:srgbClr val="0A5496"/>
                </a:solidFill>
                <a:latin typeface="Arial" charset="0"/>
                <a:ea typeface="Arial" charset="0"/>
                <a:cs typeface="Arial" charset="0"/>
              </a:rPr>
              <a:t>proident</a:t>
            </a:r>
            <a:r>
              <a:rPr lang="en-US" sz="3600" b="1" kern="0">
                <a:solidFill>
                  <a:srgbClr val="0A5496"/>
                </a:solidFill>
                <a:latin typeface="Arial" charset="0"/>
                <a:ea typeface="Arial" charset="0"/>
                <a:cs typeface="Arial" charset="0"/>
              </a:rPr>
              <a:t>, </a:t>
            </a:r>
            <a:r>
              <a:rPr lang="en-US" sz="3600" b="1" kern="0" err="1">
                <a:solidFill>
                  <a:srgbClr val="0A5496"/>
                </a:solidFill>
                <a:latin typeface="Arial" charset="0"/>
                <a:ea typeface="Arial" charset="0"/>
                <a:cs typeface="Arial" charset="0"/>
              </a:rPr>
              <a:t>sunt</a:t>
            </a:r>
            <a:r>
              <a:rPr lang="en-US" sz="3600" b="1" kern="0">
                <a:solidFill>
                  <a:srgbClr val="0A5496"/>
                </a:solidFill>
                <a:latin typeface="Arial" charset="0"/>
                <a:ea typeface="Arial" charset="0"/>
                <a:cs typeface="Arial" charset="0"/>
              </a:rPr>
              <a:t> in culpa qui </a:t>
            </a:r>
            <a:r>
              <a:rPr lang="en-US" sz="3600" b="1" kern="0" err="1">
                <a:solidFill>
                  <a:srgbClr val="0A5496"/>
                </a:solidFill>
                <a:latin typeface="Arial" charset="0"/>
                <a:ea typeface="Arial" charset="0"/>
                <a:cs typeface="Arial" charset="0"/>
              </a:rPr>
              <a:t>officia</a:t>
            </a:r>
            <a:endParaRPr lang="en-US" sz="3600" b="1" kern="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450F16-13B4-8641-BEC2-30D0F02A10B9}"/>
              </a:ext>
            </a:extLst>
          </p:cNvPr>
          <p:cNvSpPr/>
          <p:nvPr userDrawn="1"/>
        </p:nvSpPr>
        <p:spPr>
          <a:xfrm>
            <a:off x="0" y="1559442"/>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B10F788-B238-A047-9D63-9E7F4DF3064B}"/>
              </a:ext>
            </a:extLst>
          </p:cNvPr>
          <p:cNvSpPr>
            <a:spLocks noGrp="1"/>
          </p:cNvSpPr>
          <p:nvPr>
            <p:ph type="pic" sz="quarter" idx="13"/>
          </p:nvPr>
        </p:nvSpPr>
        <p:spPr>
          <a:xfrm>
            <a:off x="7315200" y="15240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AEF310D-EEFB-A045-8822-B89AA367EFD3}"/>
              </a:ext>
            </a:extLst>
          </p:cNvPr>
          <p:cNvSpPr>
            <a:spLocks noGrp="1"/>
          </p:cNvSpPr>
          <p:nvPr>
            <p:ph type="body" sz="quarter" idx="14" hasCustomPrompt="1"/>
          </p:nvPr>
        </p:nvSpPr>
        <p:spPr>
          <a:xfrm>
            <a:off x="685800" y="3464442"/>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err="1">
                <a:solidFill>
                  <a:schemeClr val="accent6">
                    <a:lumMod val="50000"/>
                    <a:lumOff val="50000"/>
                  </a:schemeClr>
                </a:solidFill>
                <a:latin typeface="Arial" charset="0"/>
                <a:ea typeface="Arial" charset="0"/>
                <a:cs typeface="Arial" charset="0"/>
              </a:rPr>
              <a:t>Ut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enim</a:t>
            </a:r>
            <a:r>
              <a:rPr lang="en-US" sz="1800" kern="0">
                <a:solidFill>
                  <a:schemeClr val="accent6">
                    <a:lumMod val="50000"/>
                    <a:lumOff val="50000"/>
                  </a:schemeClr>
                </a:solidFill>
                <a:latin typeface="Arial" charset="0"/>
                <a:ea typeface="Arial" charset="0"/>
                <a:cs typeface="Arial" charset="0"/>
              </a:rPr>
              <a:t> ad minim </a:t>
            </a:r>
            <a:r>
              <a:rPr lang="en-US" sz="1800" kern="0" err="1">
                <a:solidFill>
                  <a:schemeClr val="accent6">
                    <a:lumMod val="50000"/>
                    <a:lumOff val="50000"/>
                  </a:schemeClr>
                </a:solidFill>
                <a:latin typeface="Arial" charset="0"/>
                <a:ea typeface="Arial" charset="0"/>
                <a:cs typeface="Arial" charset="0"/>
              </a:rPr>
              <a:t>veniam</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quis</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nostrud</a:t>
            </a:r>
            <a:r>
              <a:rPr lang="en-US" sz="1800" kern="0">
                <a:solidFill>
                  <a:schemeClr val="accent6">
                    <a:lumMod val="50000"/>
                    <a:lumOff val="50000"/>
                  </a:schemeClr>
                </a:solidFill>
                <a:latin typeface="Arial" charset="0"/>
                <a:ea typeface="Arial" charset="0"/>
                <a:cs typeface="Arial" charset="0"/>
              </a:rPr>
              <a:t> exercitation </a:t>
            </a:r>
            <a:r>
              <a:rPr lang="en-US" sz="1800" kern="0" err="1">
                <a:solidFill>
                  <a:schemeClr val="accent6">
                    <a:lumMod val="50000"/>
                    <a:lumOff val="50000"/>
                  </a:schemeClr>
                </a:solidFill>
                <a:latin typeface="Arial" charset="0"/>
                <a:ea typeface="Arial" charset="0"/>
                <a:cs typeface="Arial" charset="0"/>
              </a:rPr>
              <a:t>ullamco</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laboris</a:t>
            </a:r>
            <a:r>
              <a:rPr lang="en-US" sz="1800" kern="0">
                <a:solidFill>
                  <a:schemeClr val="accent6">
                    <a:lumMod val="50000"/>
                    <a:lumOff val="50000"/>
                  </a:schemeClr>
                </a:solidFill>
                <a:latin typeface="Arial" charset="0"/>
                <a:ea typeface="Arial" charset="0"/>
                <a:cs typeface="Arial" charset="0"/>
              </a:rPr>
              <a:t> nisi </a:t>
            </a:r>
            <a:r>
              <a:rPr lang="en-US" sz="1800" kern="0" err="1">
                <a:solidFill>
                  <a:schemeClr val="accent6">
                    <a:lumMod val="50000"/>
                    <a:lumOff val="50000"/>
                  </a:schemeClr>
                </a:solidFill>
                <a:latin typeface="Arial" charset="0"/>
                <a:ea typeface="Arial" charset="0"/>
                <a:cs typeface="Arial" charset="0"/>
              </a:rPr>
              <a:t>ut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aliquip</a:t>
            </a:r>
            <a:r>
              <a:rPr lang="en-US" sz="1800" kern="0">
                <a:solidFill>
                  <a:schemeClr val="accent6">
                    <a:lumMod val="50000"/>
                    <a:lumOff val="50000"/>
                  </a:schemeClr>
                </a:solidFill>
                <a:latin typeface="Arial" charset="0"/>
                <a:ea typeface="Arial" charset="0"/>
                <a:cs typeface="Arial" charset="0"/>
              </a:rPr>
              <a:t> ex </a:t>
            </a:r>
            <a:r>
              <a:rPr lang="en-US" sz="1800" kern="0" err="1">
                <a:solidFill>
                  <a:schemeClr val="accent6">
                    <a:lumMod val="50000"/>
                    <a:lumOff val="50000"/>
                  </a:schemeClr>
                </a:solidFill>
                <a:latin typeface="Arial" charset="0"/>
                <a:ea typeface="Arial" charset="0"/>
                <a:cs typeface="Arial" charset="0"/>
              </a:rPr>
              <a:t>ea</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commodo</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consequat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Duis</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aute</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irure</a:t>
            </a:r>
            <a:r>
              <a:rPr lang="en-US" sz="1800" kern="0">
                <a:solidFill>
                  <a:schemeClr val="accent6">
                    <a:lumMod val="50000"/>
                    <a:lumOff val="50000"/>
                  </a:schemeClr>
                </a:solidFill>
                <a:latin typeface="Arial" charset="0"/>
                <a:ea typeface="Arial" charset="0"/>
                <a:cs typeface="Arial" charset="0"/>
              </a:rPr>
              <a:t> dolor in </a:t>
            </a:r>
            <a:r>
              <a:rPr lang="en-US" sz="1800" kern="0" err="1">
                <a:solidFill>
                  <a:schemeClr val="accent6">
                    <a:lumMod val="50000"/>
                    <a:lumOff val="50000"/>
                  </a:schemeClr>
                </a:solidFill>
                <a:latin typeface="Arial" charset="0"/>
                <a:ea typeface="Arial" charset="0"/>
                <a:cs typeface="Arial" charset="0"/>
              </a:rPr>
              <a:t>reprehenderit</a:t>
            </a:r>
            <a:r>
              <a:rPr lang="en-US" sz="1800" kern="0">
                <a:solidFill>
                  <a:schemeClr val="accent6">
                    <a:lumMod val="50000"/>
                    <a:lumOff val="50000"/>
                  </a:schemeClr>
                </a:solidFill>
                <a:latin typeface="Arial" charset="0"/>
                <a:ea typeface="Arial" charset="0"/>
                <a:cs typeface="Arial" charset="0"/>
              </a:rPr>
              <a:t> in </a:t>
            </a:r>
            <a:r>
              <a:rPr lang="en-US" sz="1800" kern="0" err="1">
                <a:solidFill>
                  <a:schemeClr val="accent6">
                    <a:lumMod val="50000"/>
                    <a:lumOff val="50000"/>
                  </a:schemeClr>
                </a:solidFill>
                <a:latin typeface="Arial" charset="0"/>
                <a:ea typeface="Arial" charset="0"/>
                <a:cs typeface="Arial" charset="0"/>
              </a:rPr>
              <a:t>voluptate</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velit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esse</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cillum</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dolore</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eu</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fugiat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nulla</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pariatur</a:t>
            </a:r>
            <a:r>
              <a:rPr lang="en-US" sz="1800" kern="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56220155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A366BBF-229C-C44C-AF59-4ACC2BB0C3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pt-BR" sz="1000">
              <a:solidFill>
                <a:srgbClr val="0A5496"/>
              </a:solidFill>
            </a:endParaRPr>
          </a:p>
        </p:txBody>
      </p:sp>
      <p:sp>
        <p:nvSpPr>
          <p:cNvPr id="6" name="Rectangl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pt-BR" smtClean="0"/>
              <a:t>    </a:t>
            </a:r>
          </a:p>
        </p:txBody>
      </p:sp>
    </p:spTree>
    <p:extLst>
      <p:ext uri="{BB962C8B-B14F-4D97-AF65-F5344CB8AC3E}">
        <p14:creationId xmlns:p14="http://schemas.microsoft.com/office/powerpoint/2010/main" val="110693110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pt-BR" sz="1000">
              <a:solidFill>
                <a:prstClr val="white"/>
              </a:solidFill>
            </a:endParaRPr>
          </a:p>
        </p:txBody>
      </p:sp>
    </p:spTree>
    <p:extLst>
      <p:ext uri="{BB962C8B-B14F-4D97-AF65-F5344CB8AC3E}">
        <p14:creationId xmlns:p14="http://schemas.microsoft.com/office/powerpoint/2010/main" val="1572411024"/>
      </p:ext>
    </p:extLst>
  </p:cSld>
  <p:clrMapOvr>
    <a:overrideClrMapping bg1="lt1" tx1="dk1" bg2="lt2" tx2="dk2" accent1="accent1" accent2="accent2" accent3="accent3" accent4="accent4" accent5="accent5" accent6="accent6" hlink="hlink" folHlink="folHlink"/>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00" marR="0" indent="-230100" algn="l" defTabSz="914051" rtl="0" eaLnBrk="1" fontAlgn="base" latinLnBrk="0" hangingPunct="1">
              <a:lnSpc>
                <a:spcPct val="100000"/>
              </a:lnSpc>
              <a:spcBef>
                <a:spcPct val="20000"/>
              </a:spcBef>
              <a:spcAft>
                <a:spcPct val="0"/>
              </a:spcAft>
              <a:buClrTx/>
              <a:buSzTx/>
              <a:buFont typeface="Arial" pitchFamily="34" charset="0"/>
              <a:buChar char="•"/>
              <a:tabLst/>
              <a:defRPr sz="1799"/>
            </a:lvl1pPr>
            <a:lvl2pPr marL="745841" marR="0" indent="-226927" algn="l" defTabSz="914051"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152" marR="0" indent="-230100" algn="l" defTabSz="914051"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a:t>Click to edit Master text styles</a:t>
            </a:r>
          </a:p>
          <a:p>
            <a:pPr lvl="1"/>
            <a:r>
              <a:rPr lang="en-US" altLang="en-US"/>
              <a:t> Second level</a:t>
            </a:r>
          </a:p>
          <a:p>
            <a:pPr lvl="2"/>
            <a:r>
              <a:rPr lang="en-US" altLang="en-US"/>
              <a:t>Third level</a:t>
            </a:r>
          </a:p>
        </p:txBody>
      </p:sp>
    </p:spTree>
    <p:extLst>
      <p:ext uri="{BB962C8B-B14F-4D97-AF65-F5344CB8AC3E}">
        <p14:creationId xmlns:p14="http://schemas.microsoft.com/office/powerpoint/2010/main" val="2083719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pt-BR" sz="750" dirty="0">
              <a:solidFill>
                <a:srgbClr val="0A5496"/>
              </a:solidFill>
            </a:endParaRPr>
          </a:p>
        </p:txBody>
      </p:sp>
      <p:sp>
        <p:nvSpPr>
          <p:cNvPr id="6"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E74D1AD-D57F-5440-BE7B-98B13C10EC4F}"/>
              </a:ext>
            </a:extLst>
          </p:cNvPr>
          <p:cNvSpPr>
            <a:spLocks noGrp="1"/>
          </p:cNvSpPr>
          <p:nvPr>
            <p:ph type="body" sz="quarter" idx="12" hasCustomPrompt="1"/>
          </p:nvPr>
        </p:nvSpPr>
        <p:spPr>
          <a:xfrm>
            <a:off x="2991186" y="1219202"/>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460D8B9-AE71-4842-9AE0-E07B87504909}"/>
              </a:ext>
            </a:extLst>
          </p:cNvPr>
          <p:cNvSpPr>
            <a:spLocks noGrp="1"/>
          </p:cNvSpPr>
          <p:nvPr>
            <p:ph type="body" sz="quarter" idx="13" hasCustomPrompt="1"/>
          </p:nvPr>
        </p:nvSpPr>
        <p:spPr>
          <a:xfrm>
            <a:off x="716933" y="2895602"/>
            <a:ext cx="10758131" cy="2813289"/>
          </a:xfrm>
          <a:prstGeom prst="rect">
            <a:avLst/>
          </a:prstGeom>
        </p:spPr>
        <p:txBody>
          <a:bodyPr/>
          <a:lstStyle>
            <a:lvl1pPr marL="342900" marR="0" indent="-342900" algn="l" defTabSz="685800" rtl="0" eaLnBrk="1" fontAlgn="base" latinLnBrk="0" hangingPunct="1">
              <a:lnSpc>
                <a:spcPct val="100000"/>
              </a:lnSpc>
              <a:spcBef>
                <a:spcPct val="20000"/>
              </a:spcBef>
              <a:spcAft>
                <a:spcPct val="0"/>
              </a:spcAft>
              <a:buClrTx/>
              <a:buSzTx/>
              <a:buFont typeface="Arial" charset="0"/>
              <a:buChar char="•"/>
              <a:tabLst/>
              <a:defRPr sz="15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342900" indent="-342900">
              <a:buFont typeface="Arial" charset="0"/>
              <a:buChar char="•"/>
            </a:pPr>
            <a:r>
              <a:rPr lang="en-US" sz="1500" dirty="0" err="1">
                <a:solidFill>
                  <a:schemeClr val="accent6">
                    <a:lumMod val="50000"/>
                    <a:lumOff val="50000"/>
                  </a:schemeClr>
                </a:solidFill>
                <a:latin typeface="Arial" charset="0"/>
                <a:ea typeface="Arial" charset="0"/>
                <a:cs typeface="Arial" charset="0"/>
              </a:rPr>
              <a:t>Excepteur</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sint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occaecat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cupidatat</a:t>
            </a:r>
            <a:r>
              <a:rPr lang="en-US" sz="1500" dirty="0">
                <a:solidFill>
                  <a:schemeClr val="accent6">
                    <a:lumMod val="50000"/>
                    <a:lumOff val="50000"/>
                  </a:schemeClr>
                </a:solidFill>
                <a:latin typeface="Arial" charset="0"/>
                <a:ea typeface="Arial" charset="0"/>
                <a:cs typeface="Arial" charset="0"/>
              </a:rPr>
              <a:t> non </a:t>
            </a:r>
            <a:r>
              <a:rPr lang="en-US" sz="1500" dirty="0" err="1">
                <a:solidFill>
                  <a:schemeClr val="accent6">
                    <a:lumMod val="50000"/>
                    <a:lumOff val="50000"/>
                  </a:schemeClr>
                </a:solidFill>
                <a:latin typeface="Arial" charset="0"/>
                <a:ea typeface="Arial" charset="0"/>
                <a:cs typeface="Arial" charset="0"/>
              </a:rPr>
              <a:t>proident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sunt</a:t>
            </a:r>
            <a:r>
              <a:rPr lang="en-US" sz="1500" dirty="0">
                <a:solidFill>
                  <a:schemeClr val="accent6">
                    <a:lumMod val="50000"/>
                    <a:lumOff val="50000"/>
                  </a:schemeClr>
                </a:solidFill>
                <a:latin typeface="Arial" charset="0"/>
                <a:ea typeface="Arial" charset="0"/>
                <a:cs typeface="Arial" charset="0"/>
              </a:rPr>
              <a:t> in culpa qui </a:t>
            </a:r>
            <a:r>
              <a:rPr lang="en-US" sz="1500" dirty="0" err="1">
                <a:solidFill>
                  <a:schemeClr val="accent6">
                    <a:lumMod val="50000"/>
                    <a:lumOff val="50000"/>
                  </a:schemeClr>
                </a:solidFill>
                <a:latin typeface="Arial" charset="0"/>
                <a:ea typeface="Arial" charset="0"/>
                <a:cs typeface="Arial" charset="0"/>
              </a:rPr>
              <a:t>officia</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deserunt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mollit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anim</a:t>
            </a:r>
            <a:r>
              <a:rPr lang="en-US" sz="1500" dirty="0">
                <a:solidFill>
                  <a:schemeClr val="accent6">
                    <a:lumMod val="50000"/>
                    <a:lumOff val="50000"/>
                  </a:schemeClr>
                </a:solidFill>
                <a:latin typeface="Arial" charset="0"/>
                <a:ea typeface="Arial" charset="0"/>
                <a:cs typeface="Arial" charset="0"/>
              </a:rPr>
              <a:t> id </a:t>
            </a:r>
            <a:r>
              <a:rPr lang="en-US" sz="1500" dirty="0" err="1">
                <a:solidFill>
                  <a:schemeClr val="accent6">
                    <a:lumMod val="50000"/>
                    <a:lumOff val="50000"/>
                  </a:schemeClr>
                </a:solidFill>
                <a:latin typeface="Arial" charset="0"/>
                <a:ea typeface="Arial" charset="0"/>
                <a:cs typeface="Arial" charset="0"/>
              </a:rPr>
              <a:t>est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laborum</a:t>
            </a:r>
            <a:r>
              <a:rPr lang="en-US" sz="15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12424656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userDrawn="1">
  <p:cSld name="1_Breaker_1">
    <p:spTree>
      <p:nvGrpSpPr>
        <p:cNvPr id="1" name=""/>
        <p:cNvGrpSpPr/>
        <p:nvPr/>
      </p:nvGrpSpPr>
      <p:grpSpPr>
        <a:xfrm>
          <a:off x="0" y="0"/>
          <a:ext cx="0" cy="0"/>
          <a:chOff x="0" y="0"/>
          <a:chExt cx="0" cy="0"/>
        </a:xfrm>
      </p:grpSpPr>
      <p:sp>
        <p:nvSpPr>
          <p:cNvPr id="7" name="Rectangle 6"/>
          <p:cNvSpPr/>
          <p:nvPr userDrawn="1"/>
        </p:nvSpPr>
        <p:spPr bwMode="auto">
          <a:xfrm>
            <a:off x="0" y="0"/>
            <a:ext cx="12192000" cy="6858000"/>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68" indent="-609368" algn="ctr" defTabSz="914051" fontAlgn="base">
              <a:spcBef>
                <a:spcPct val="0"/>
              </a:spcBef>
              <a:spcAft>
                <a:spcPct val="0"/>
              </a:spcAft>
              <a:buFont typeface="Helvetica" pitchFamily="84" charset="0"/>
              <a:buNone/>
            </a:pPr>
            <a:endParaRPr lang="en-US" sz="2999">
              <a:solidFill>
                <a:srgbClr val="404040"/>
              </a:solidFill>
              <a:latin typeface="Century Gothic Regular" charset="0"/>
              <a:ea typeface="ヒラギノ角ゴ Pro W3" pitchFamily="84" charset="-128"/>
            </a:endParaRPr>
          </a:p>
        </p:txBody>
      </p:sp>
      <p:sp>
        <p:nvSpPr>
          <p:cNvPr id="13" name="Rectangle 12"/>
          <p:cNvSpPr/>
          <p:nvPr userDrawn="1"/>
        </p:nvSpPr>
        <p:spPr bwMode="auto">
          <a:xfrm>
            <a:off x="5547361"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68" indent="-609368" algn="ctr" defTabSz="914051" fontAlgn="base">
              <a:spcBef>
                <a:spcPct val="0"/>
              </a:spcBef>
              <a:spcAft>
                <a:spcPct val="0"/>
              </a:spcAft>
              <a:buFont typeface="Helvetica" pitchFamily="84" charset="0"/>
              <a:buNone/>
            </a:pPr>
            <a:endParaRPr lang="en-US" sz="2999">
              <a:solidFill>
                <a:srgbClr val="404040"/>
              </a:solidFill>
              <a:latin typeface="Century Gothic" charset="0"/>
              <a:ea typeface="Century Gothic" charset="0"/>
              <a:cs typeface="Century Gothic" charset="0"/>
            </a:endParaRP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499" b="0" i="0">
                <a:solidFill>
                  <a:schemeClr val="bg1"/>
                </a:solidFill>
                <a:latin typeface="Century Gothic" charset="0"/>
                <a:ea typeface="Century Gothic" charset="0"/>
                <a:cs typeface="Century Gothic" charset="0"/>
              </a:defRPr>
            </a:lvl1pPr>
          </a:lstStyle>
          <a:p>
            <a:pPr lvl="0"/>
            <a:r>
              <a:rPr lang="en-US"/>
              <a:t>Edit Master text styles</a:t>
            </a:r>
          </a:p>
        </p:txBody>
      </p:sp>
    </p:spTree>
    <p:extLst>
      <p:ext uri="{BB962C8B-B14F-4D97-AF65-F5344CB8AC3E}">
        <p14:creationId xmlns:p14="http://schemas.microsoft.com/office/powerpoint/2010/main" val="31988130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Vision br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9790728-0DD7-1F42-9A48-48A941B20D9A}"/>
              </a:ext>
            </a:extLst>
          </p:cNvPr>
          <p:cNvSpPr/>
          <p:nvPr userDrawn="1"/>
        </p:nvSpPr>
        <p:spPr>
          <a:xfrm>
            <a:off x="0" y="0"/>
            <a:ext cx="12192000" cy="6858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pt-BR" sz="1000">
              <a:solidFill>
                <a:prstClr val="white"/>
              </a:solidFill>
            </a:endParaRPr>
          </a:p>
        </p:txBody>
      </p:sp>
      <p:sp>
        <p:nvSpPr>
          <p:cNvPr id="8"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Tree>
    <p:extLst>
      <p:ext uri="{BB962C8B-B14F-4D97-AF65-F5344CB8AC3E}">
        <p14:creationId xmlns:p14="http://schemas.microsoft.com/office/powerpoint/2010/main" val="2022834796"/>
      </p:ext>
    </p:extLst>
  </p:cSld>
  <p:clrMapOvr>
    <a:overrideClrMapping bg1="lt1" tx1="dk1" bg2="lt2" tx2="dk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a:solidFill>
                  <a:prstClr val="white"/>
                </a:solidFill>
              </a:endParaRPr>
            </a:p>
          </p:txBody>
        </p:sp>
        <p:pic>
          <p:nvPicPr>
            <p:cNvPr id="21" name="Picture 20"/>
            <p:cNvPicPr>
              <a:picLocks noChangeAspect="1"/>
            </p:cNvPicPr>
            <p:nvPr/>
          </p:nvPicPr>
          <p:blipFill rotWithShape="1">
            <a:blip r:embed="rId3" cstate="email">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88925" indent="-288925" algn="r">
              <a:defRPr lang="en-US" sz="24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8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91600" y="2971801"/>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20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1"/>
            <a:ext cx="6400800" cy="403055"/>
          </a:xfrm>
        </p:spPr>
        <p:txBody>
          <a:bodyPr lIns="0" anchor="ctr" anchorCtr="0"/>
          <a:lstStyle>
            <a:lvl1pPr marL="0" indent="0" algn="r">
              <a:buNone/>
              <a:defRPr lang="en-US" sz="16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pt-BR" sz="600">
                <a:solidFill>
                  <a:srgbClr val="33373B"/>
                </a:solidFill>
                <a:latin typeface="Arial" pitchFamily="34" charset="0"/>
              </a:rPr>
              <a:t>TM</a:t>
            </a:r>
            <a:endParaRPr lang="pt-BR" sz="105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2629682608"/>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0B9450D9-EA07-EE4E-B559-A57F70FC35A6}"/>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t="9937"/>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04501376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55"/>
          <a:stretch/>
        </p:blipFill>
        <p:spPr>
          <a:xfrm>
            <a:off x="0" y="0"/>
            <a:ext cx="12192000" cy="6858000"/>
          </a:xfrm>
          <a:prstGeom prst="rect">
            <a:avLst/>
          </a:prstGeom>
        </p:spPr>
      </p:pic>
      <p:sp>
        <p:nvSpPr>
          <p:cNvPr id="6" name="Rectangle 5"/>
          <p:cNvSpPr/>
          <p:nvPr userDrawn="1"/>
        </p:nvSpPr>
        <p:spPr bwMode="auto">
          <a:xfrm>
            <a:off x="1"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5074492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7653068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27104747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36963073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127580774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897536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pt-BR" sz="750" dirty="0">
              <a:solidFill>
                <a:srgbClr val="0A5496"/>
              </a:solidFill>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B72BEE2-03B4-2545-81E3-ABE63641DB0D}"/>
              </a:ext>
            </a:extLst>
          </p:cNvPr>
          <p:cNvSpPr>
            <a:spLocks noGrp="1"/>
          </p:cNvSpPr>
          <p:nvPr>
            <p:ph type="body" sz="quarter" idx="14" hasCustomPrompt="1"/>
          </p:nvPr>
        </p:nvSpPr>
        <p:spPr>
          <a:xfrm>
            <a:off x="762002"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pt-BR" sz="1500" b="1" dirty="0">
                <a:solidFill>
                  <a:prstClr val="white"/>
                </a:solidFill>
                <a:latin typeface="Arial" pitchFamily="34" charset="0"/>
              </a:rPr>
              <a:t>1</a:t>
            </a:r>
          </a:p>
        </p:txBody>
      </p:sp>
      <p:sp>
        <p:nvSpPr>
          <p:cNvPr id="10"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4277D64-B959-AC48-B275-075752BD12E0}"/>
              </a:ext>
            </a:extLst>
          </p:cNvPr>
          <p:cNvSpPr>
            <a:spLocks noGrp="1"/>
          </p:cNvSpPr>
          <p:nvPr>
            <p:ph type="body" sz="quarter" idx="15" hasCustomPrompt="1"/>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25570451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1"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7"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104399829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288575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pt-BR" sz="600">
                <a:solidFill>
                  <a:srgbClr val="33373B"/>
                </a:solidFill>
                <a:latin typeface="Arial" pitchFamily="34" charset="0"/>
              </a:rPr>
              <a:t>TM</a:t>
            </a:r>
            <a:endParaRPr lang="pt-BR" sz="105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3323059566"/>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2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219200" y="228600"/>
            <a:ext cx="514096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l">
              <a:defRPr sz="4000">
                <a:solidFill>
                  <a:schemeClr val="tx1"/>
                </a:solidFill>
              </a:defRPr>
            </a:lvl1pPr>
          </a:lstStyle>
          <a:p>
            <a:pPr lvl="0"/>
            <a:r>
              <a:rPr lang="en-US" altLang="en-US" dirty="0"/>
              <a:t>Click to edit Master title style</a:t>
            </a:r>
          </a:p>
        </p:txBody>
      </p:sp>
      <p:sp>
        <p:nvSpPr>
          <p:cNvPr id="3" name="Rectangle 2"/>
          <p:cNvSpPr/>
          <p:nvPr userDrawn="1"/>
        </p:nvSpPr>
        <p:spPr bwMode="auto">
          <a:xfrm>
            <a:off x="121920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360142102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5693" tIns="22846" rIns="45693" bIns="22846" rtlCol="0" anchor="ctr"/>
          <a:lstStyle/>
          <a:p>
            <a:pPr algn="ctr"/>
            <a:endParaRPr lang="en-US">
              <a:solidFill>
                <a:prstClr val="white"/>
              </a:solidFill>
            </a:endParaRPr>
          </a:p>
        </p:txBody>
      </p:sp>
    </p:spTree>
    <p:extLst>
      <p:ext uri="{BB962C8B-B14F-4D97-AF65-F5344CB8AC3E}">
        <p14:creationId xmlns:p14="http://schemas.microsoft.com/office/powerpoint/2010/main" val="255578564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 xmlns:a16="http://schemas.microsoft.com/office/drawing/2014/main" id="{FAD6BF95-1DC6-E04D-9A48-1C3A091DF6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502930757"/>
      </p:ext>
    </p:extLst>
  </p:cSld>
  <p:clrMapOvr>
    <a:overrideClrMapping bg1="lt1" tx1="dk1" bg2="lt2" tx2="dk2" accent1="accent1" accent2="accent2" accent3="accent3" accent4="accent4" accent5="accent5" accent6="accent6" hlink="hlink" folHlink="folHlink"/>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pic>
        <p:nvPicPr>
          <p:cNvPr id="7" name="Picture 6">
            <a:extLst>
              <a:ext uri="{FF2B5EF4-FFF2-40B4-BE49-F238E27FC236}">
                <a16:creationId xmlns="" xmlns:a16="http://schemas.microsoft.com/office/drawing/2014/main" id="{473FE4B9-26E8-D247-B450-80DF0E868C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414474557"/>
      </p:ext>
    </p:extLst>
  </p:cSld>
  <p:clrMapOvr>
    <a:overrideClrMapping bg1="lt1" tx1="dk1" bg2="lt2" tx2="dk2" accent1="accent1" accent2="accent2" accent3="accent3" accent4="accent4" accent5="accent5" accent6="accent6" hlink="hlink" folHlink="folHlink"/>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797623553"/>
      </p:ext>
    </p:extLst>
  </p:cSld>
  <p:clrMapOvr>
    <a:overrideClrMapping bg1="lt1" tx1="dk1" bg2="lt2" tx2="dk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34263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5693" tIns="22846" rIns="45693" bIns="22846" rtlCol="0" anchor="ctr"/>
          <a:lstStyle/>
          <a:p>
            <a:pPr algn="ctr"/>
            <a:endParaRPr lang="en-US" dirty="0">
              <a:solidFill>
                <a:prstClr val="white"/>
              </a:solidFill>
            </a:endParaRPr>
          </a:p>
        </p:txBody>
      </p:sp>
    </p:spTree>
    <p:extLst>
      <p:ext uri="{BB962C8B-B14F-4D97-AF65-F5344CB8AC3E}">
        <p14:creationId xmlns:p14="http://schemas.microsoft.com/office/powerpoint/2010/main" val="449928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pt-BR" sz="750" dirty="0">
              <a:solidFill>
                <a:srgbClr val="0A5496"/>
              </a:solidFill>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4277D64-B959-AC48-B275-075752BD12E0}"/>
              </a:ext>
            </a:extLst>
          </p:cNvPr>
          <p:cNvSpPr>
            <a:spLocks noGrp="1"/>
          </p:cNvSpPr>
          <p:nvPr>
            <p:ph type="body" sz="quarter" idx="15" hasCustomPrompt="1"/>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424230534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pt-BR" sz="750" dirty="0">
              <a:solidFill>
                <a:srgbClr val="0A5496"/>
              </a:solidFill>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4277D64-B959-AC48-B275-075752BD12E0}"/>
              </a:ext>
            </a:extLst>
          </p:cNvPr>
          <p:cNvSpPr>
            <a:spLocks noGrp="1"/>
          </p:cNvSpPr>
          <p:nvPr>
            <p:ph type="body" sz="quarter" idx="15" hasCustomPrompt="1"/>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762042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pt-BR" sz="750" dirty="0">
              <a:solidFill>
                <a:srgbClr val="0A5496"/>
              </a:solidFill>
            </a:endParaRPr>
          </a:p>
        </p:txBody>
      </p:sp>
      <p:sp>
        <p:nvSpPr>
          <p:cNvPr id="4"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Tree>
    <p:extLst>
      <p:ext uri="{BB962C8B-B14F-4D97-AF65-F5344CB8AC3E}">
        <p14:creationId xmlns:p14="http://schemas.microsoft.com/office/powerpoint/2010/main" val="22897446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pt-BR" sz="750" dirty="0">
              <a:solidFill>
                <a:srgbClr val="0A5496"/>
              </a:solidFill>
            </a:endParaRPr>
          </a:p>
        </p:txBody>
      </p:sp>
      <p:sp>
        <p:nvSpPr>
          <p:cNvPr id="4"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pt-BR" sz="1500" b="1" dirty="0">
                <a:solidFill>
                  <a:prstClr val="white"/>
                </a:solidFill>
                <a:latin typeface="Arial" pitchFamily="34" charset="0"/>
              </a:rPr>
              <a:t>2</a:t>
            </a:r>
          </a:p>
        </p:txBody>
      </p:sp>
      <p:sp>
        <p:nvSpPr>
          <p:cNvPr id="7" name="Oval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pt-BR" sz="1500" b="1" dirty="0">
                <a:solidFill>
                  <a:prstClr val="white"/>
                </a:solidFill>
                <a:latin typeface="Arial" pitchFamily="34" charset="0"/>
              </a:rPr>
              <a:t>1</a:t>
            </a:r>
          </a:p>
        </p:txBody>
      </p:sp>
      <p:sp>
        <p:nvSpPr>
          <p:cNvPr id="8" name="Oval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pt-BR" sz="1500" b="1" dirty="0">
                <a:solidFill>
                  <a:prstClr val="white"/>
                </a:solidFill>
                <a:latin typeface="Arial" pitchFamily="34" charset="0"/>
              </a:rPr>
              <a:t>3</a:t>
            </a:r>
          </a:p>
        </p:txBody>
      </p:sp>
      <p:sp>
        <p:nvSpPr>
          <p:cNvPr id="9" name="Text Placeholder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3170CF0-CEE5-7147-949E-C2EFC816739E}"/>
              </a:ext>
            </a:extLst>
          </p:cNvPr>
          <p:cNvSpPr>
            <a:spLocks noGrp="1"/>
          </p:cNvSpPr>
          <p:nvPr>
            <p:ph type="body" sz="quarter" idx="13" hasCustomPrompt="1"/>
          </p:nvPr>
        </p:nvSpPr>
        <p:spPr>
          <a:xfrm>
            <a:off x="1029802" y="2359152"/>
            <a:ext cx="10019199" cy="3810000"/>
          </a:xfrm>
          <a:prstGeom prst="rect">
            <a:avLst/>
          </a:prstGeom>
        </p:spPr>
        <p:txBody>
          <a:bodyPr/>
          <a:lstStyle>
            <a:lvl1pPr marL="0" indent="0">
              <a:lnSpc>
                <a:spcPts val="2880"/>
              </a:lnSpc>
              <a:spcBef>
                <a:spcPts val="0"/>
              </a:spcBef>
              <a:spcAft>
                <a:spcPts val="3000"/>
              </a:spcAft>
              <a:buNone/>
              <a:defRPr/>
            </a:lvl1pPr>
            <a:lvl2pPr marL="515544" indent="0">
              <a:buNone/>
              <a:defRPr/>
            </a:lvl2pPr>
          </a:lstStyle>
          <a:p>
            <a:pPr>
              <a:lnSpc>
                <a:spcPts val="2880"/>
              </a:lnSpc>
              <a:spcBef>
                <a:spcPts val="0"/>
              </a:spcBef>
              <a:spcAft>
                <a:spcPts val="3000"/>
              </a:spcAft>
            </a:pPr>
            <a:r>
              <a:rPr lang="en-US" sz="1650" b="1" dirty="0">
                <a:solidFill>
                  <a:schemeClr val="bg1">
                    <a:lumMod val="50000"/>
                  </a:schemeClr>
                </a:solidFill>
                <a:latin typeface="Arial" charset="0"/>
                <a:ea typeface="Arial" charset="0"/>
                <a:cs typeface="Arial" charset="0"/>
              </a:rPr>
              <a:t>Insert subhead</a:t>
            </a: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p>
          <a:p>
            <a:pPr marL="685800" lvl="1">
              <a:spcAft>
                <a:spcPts val="2250"/>
              </a:spcAft>
            </a:pPr>
            <a:r>
              <a:rPr lang="en-US" sz="1200" dirty="0">
                <a:solidFill>
                  <a:schemeClr val="bg1">
                    <a:lumMod val="50000"/>
                  </a:schemeClr>
                </a:solidFill>
                <a:latin typeface="Arial" charset="0"/>
                <a:ea typeface="Arial" charset="0"/>
                <a:cs typeface="Arial" charset="0"/>
              </a:rPr>
              <a:t/>
            </a:r>
            <a:br>
              <a:rPr lang="en-US" sz="1200" dirty="0">
                <a:solidFill>
                  <a:schemeClr val="bg1">
                    <a:lumMod val="50000"/>
                  </a:schemeClr>
                </a:solidFill>
                <a:latin typeface="Arial" charset="0"/>
                <a:ea typeface="Arial" charset="0"/>
                <a:cs typeface="Arial" charset="0"/>
              </a:rPr>
            </a:b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r>
              <a:rPr lang="en-US" sz="1200" dirty="0">
                <a:solidFill>
                  <a:schemeClr val="bg1">
                    <a:lumMod val="50000"/>
                  </a:schemeClr>
                </a:solidFill>
                <a:latin typeface="Arial" charset="0"/>
                <a:ea typeface="Arial" charset="0"/>
                <a:cs typeface="Arial" charset="0"/>
              </a:rPr>
              <a:t/>
            </a:r>
            <a:br>
              <a:rPr lang="en-US" sz="1200" dirty="0">
                <a:solidFill>
                  <a:schemeClr val="bg1">
                    <a:lumMod val="50000"/>
                  </a:schemeClr>
                </a:solidFill>
                <a:latin typeface="Arial" charset="0"/>
                <a:ea typeface="Arial" charset="0"/>
                <a:cs typeface="Arial" charset="0"/>
              </a:rPr>
            </a:br>
            <a:endParaRPr lang="en-US" sz="1200" dirty="0">
              <a:solidFill>
                <a:schemeClr val="bg1">
                  <a:lumMod val="50000"/>
                </a:schemeClr>
              </a:solidFill>
              <a:latin typeface="Arial" charset="0"/>
              <a:ea typeface="Arial" charset="0"/>
              <a:cs typeface="Arial" charset="0"/>
            </a:endParaRP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a:t>
            </a:r>
            <a:endParaRPr lang="en-US" sz="1200" dirty="0">
              <a:solidFill>
                <a:schemeClr val="bg1">
                  <a:lumMod val="50000"/>
                </a:schemeClr>
              </a:solidFill>
              <a:latin typeface="Arial" charset="0"/>
              <a:ea typeface="Arial" charset="0"/>
              <a:cs typeface="Arial" charset="0"/>
            </a:endParaRPr>
          </a:p>
          <a:p>
            <a:r>
              <a:rPr lang="en-US" sz="1200" dirty="0">
                <a:latin typeface="Arial" charset="0"/>
                <a:ea typeface="Arial" charset="0"/>
                <a:cs typeface="Arial" charset="0"/>
              </a:rPr>
              <a:t/>
            </a:r>
            <a:br>
              <a:rPr lang="en-US" sz="1200" dirty="0">
                <a:latin typeface="Arial" charset="0"/>
                <a:ea typeface="Arial" charset="0"/>
                <a:cs typeface="Arial" charset="0"/>
              </a:rPr>
            </a:br>
            <a:endParaRPr lang="en-US" sz="12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638325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pt-BR" sz="750" dirty="0">
              <a:solidFill>
                <a:srgbClr val="0A5496"/>
              </a:solidFill>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algn="l"/>
            <a:r>
              <a:rPr lang="en-US" sz="2700" b="1" kern="0" dirty="0" err="1">
                <a:solidFill>
                  <a:srgbClr val="0A5496"/>
                </a:solidFill>
                <a:latin typeface="Arial" charset="0"/>
                <a:ea typeface="Arial" charset="0"/>
                <a:cs typeface="Arial" charset="0"/>
              </a:rPr>
              <a:t>Excepteur</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sint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occaecat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cupidatat</a:t>
            </a:r>
            <a:r>
              <a:rPr lang="en-US" sz="2700" b="1" kern="0" dirty="0">
                <a:solidFill>
                  <a:srgbClr val="0A5496"/>
                </a:solidFill>
                <a:latin typeface="Arial" charset="0"/>
                <a:ea typeface="Arial" charset="0"/>
                <a:cs typeface="Arial" charset="0"/>
              </a:rPr>
              <a:t> non </a:t>
            </a:r>
            <a:r>
              <a:rPr lang="en-US" sz="2700" b="1" kern="0" dirty="0" err="1">
                <a:solidFill>
                  <a:srgbClr val="0A5496"/>
                </a:solidFill>
                <a:latin typeface="Arial" charset="0"/>
                <a:ea typeface="Arial" charset="0"/>
                <a:cs typeface="Arial" charset="0"/>
              </a:rPr>
              <a:t>proident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sunt</a:t>
            </a:r>
            <a:r>
              <a:rPr lang="en-US" sz="2700" b="1" kern="0" dirty="0">
                <a:solidFill>
                  <a:srgbClr val="0A5496"/>
                </a:solidFill>
                <a:latin typeface="Arial" charset="0"/>
                <a:ea typeface="Arial" charset="0"/>
                <a:cs typeface="Arial" charset="0"/>
              </a:rPr>
              <a:t> in culpa qui </a:t>
            </a:r>
            <a:r>
              <a:rPr lang="en-US" sz="2700" b="1" kern="0" dirty="0" err="1">
                <a:solidFill>
                  <a:srgbClr val="0A5496"/>
                </a:solidFill>
                <a:latin typeface="Arial" charset="0"/>
                <a:ea typeface="Arial" charset="0"/>
                <a:cs typeface="Arial" charset="0"/>
              </a:rPr>
              <a:t>officia</a:t>
            </a:r>
            <a:endParaRPr lang="en-US" sz="27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350">
                <a:solidFill>
                  <a:schemeClr val="accent6">
                    <a:lumMod val="50000"/>
                    <a:lumOff val="50000"/>
                  </a:schemeClr>
                </a:solidFill>
              </a:defRPr>
            </a:lvl1pPr>
            <a:lvl2pPr marL="389324" indent="0">
              <a:buNone/>
              <a:defRPr sz="1350">
                <a:solidFill>
                  <a:schemeClr val="accent6">
                    <a:lumMod val="50000"/>
                    <a:lumOff val="50000"/>
                  </a:schemeClr>
                </a:solidFill>
              </a:defRPr>
            </a:lvl2pPr>
            <a:lvl3pPr marL="685783" indent="0">
              <a:buNone/>
              <a:defRPr sz="1350">
                <a:solidFill>
                  <a:schemeClr val="accent6">
                    <a:lumMod val="50000"/>
                    <a:lumOff val="50000"/>
                  </a:schemeClr>
                </a:solidFill>
              </a:defRPr>
            </a:lvl3pPr>
            <a:lvl4pPr marL="1028674" indent="0">
              <a:buNone/>
              <a:defRPr sz="1350">
                <a:solidFill>
                  <a:schemeClr val="accent6">
                    <a:lumMod val="50000"/>
                    <a:lumOff val="50000"/>
                  </a:schemeClr>
                </a:solidFill>
              </a:defRPr>
            </a:lvl4pPr>
            <a:lvl5pPr marL="1371566" indent="0">
              <a:buNone/>
              <a:defRPr sz="1350">
                <a:solidFill>
                  <a:schemeClr val="accent6">
                    <a:lumMod val="50000"/>
                    <a:lumOff val="50000"/>
                  </a:schemeClr>
                </a:solidFill>
              </a:defRPr>
            </a:lvl5pPr>
          </a:lstStyle>
          <a:p>
            <a:pPr marL="0" indent="0">
              <a:buNone/>
            </a:pP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enim</a:t>
            </a:r>
            <a:r>
              <a:rPr lang="en-US" sz="1350" kern="0" dirty="0">
                <a:solidFill>
                  <a:schemeClr val="accent6">
                    <a:lumMod val="50000"/>
                    <a:lumOff val="50000"/>
                  </a:schemeClr>
                </a:solidFill>
                <a:latin typeface="Arial" charset="0"/>
                <a:ea typeface="Arial" charset="0"/>
                <a:cs typeface="Arial" charset="0"/>
              </a:rPr>
              <a:t> ad minim </a:t>
            </a:r>
            <a:r>
              <a:rPr lang="en-US" sz="1350" kern="0" dirty="0" err="1">
                <a:solidFill>
                  <a:schemeClr val="accent6">
                    <a:lumMod val="50000"/>
                    <a:lumOff val="50000"/>
                  </a:schemeClr>
                </a:solidFill>
                <a:latin typeface="Arial" charset="0"/>
                <a:ea typeface="Arial" charset="0"/>
                <a:cs typeface="Arial" charset="0"/>
              </a:rPr>
              <a:t>veniam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quis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nostrud</a:t>
            </a:r>
            <a:r>
              <a:rPr lang="en-US" sz="1350" kern="0" dirty="0">
                <a:solidFill>
                  <a:schemeClr val="accent6">
                    <a:lumMod val="50000"/>
                    <a:lumOff val="50000"/>
                  </a:schemeClr>
                </a:solidFill>
                <a:latin typeface="Arial" charset="0"/>
                <a:ea typeface="Arial" charset="0"/>
                <a:cs typeface="Arial" charset="0"/>
              </a:rPr>
              <a:t> exercitation </a:t>
            </a:r>
            <a:r>
              <a:rPr lang="en-US" sz="1350" kern="0" dirty="0" err="1">
                <a:solidFill>
                  <a:schemeClr val="accent6">
                    <a:lumMod val="50000"/>
                    <a:lumOff val="50000"/>
                  </a:schemeClr>
                </a:solidFill>
                <a:latin typeface="Arial" charset="0"/>
                <a:ea typeface="Arial" charset="0"/>
                <a:cs typeface="Arial" charset="0"/>
              </a:rPr>
              <a:t>ullamco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laboris</a:t>
            </a:r>
            <a:r>
              <a:rPr lang="en-US" sz="1350" kern="0" dirty="0">
                <a:solidFill>
                  <a:schemeClr val="accent6">
                    <a:lumMod val="50000"/>
                    <a:lumOff val="50000"/>
                  </a:schemeClr>
                </a:solidFill>
                <a:latin typeface="Arial" charset="0"/>
                <a:ea typeface="Arial" charset="0"/>
                <a:cs typeface="Arial" charset="0"/>
              </a:rPr>
              <a:t> nisi </a:t>
            </a: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aliquip</a:t>
            </a:r>
            <a:r>
              <a:rPr lang="en-US" sz="1350" kern="0" dirty="0">
                <a:solidFill>
                  <a:schemeClr val="accent6">
                    <a:lumMod val="50000"/>
                    <a:lumOff val="50000"/>
                  </a:schemeClr>
                </a:solidFill>
                <a:latin typeface="Arial" charset="0"/>
                <a:ea typeface="Arial" charset="0"/>
                <a:cs typeface="Arial" charset="0"/>
              </a:rPr>
              <a:t> ex </a:t>
            </a:r>
            <a:r>
              <a:rPr lang="en-US" sz="1350" kern="0" dirty="0" err="1">
                <a:solidFill>
                  <a:schemeClr val="accent6">
                    <a:lumMod val="50000"/>
                    <a:lumOff val="50000"/>
                  </a:schemeClr>
                </a:solidFill>
                <a:latin typeface="Arial" charset="0"/>
                <a:ea typeface="Arial" charset="0"/>
                <a:cs typeface="Arial" charset="0"/>
              </a:rPr>
              <a:t>ea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commodo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consequat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aute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irure</a:t>
            </a:r>
            <a:r>
              <a:rPr lang="en-US" sz="1350" kern="0" dirty="0">
                <a:solidFill>
                  <a:schemeClr val="accent6">
                    <a:lumMod val="50000"/>
                    <a:lumOff val="50000"/>
                  </a:schemeClr>
                </a:solidFill>
                <a:latin typeface="Arial" charset="0"/>
                <a:ea typeface="Arial" charset="0"/>
                <a:cs typeface="Arial" charset="0"/>
              </a:rPr>
              <a:t> dolor in </a:t>
            </a:r>
            <a:r>
              <a:rPr lang="en-US" sz="1350" kern="0" dirty="0" err="1">
                <a:solidFill>
                  <a:schemeClr val="accent6">
                    <a:lumMod val="50000"/>
                    <a:lumOff val="50000"/>
                  </a:schemeClr>
                </a:solidFill>
                <a:latin typeface="Arial" charset="0"/>
                <a:ea typeface="Arial" charset="0"/>
                <a:cs typeface="Arial" charset="0"/>
              </a:rPr>
              <a:t>reprehenderit</a:t>
            </a:r>
            <a:r>
              <a:rPr lang="en-US" sz="1350" kern="0" dirty="0">
                <a:solidFill>
                  <a:schemeClr val="accent6">
                    <a:lumMod val="50000"/>
                    <a:lumOff val="50000"/>
                  </a:schemeClr>
                </a:solidFill>
                <a:latin typeface="Arial" charset="0"/>
                <a:ea typeface="Arial" charset="0"/>
                <a:cs typeface="Arial" charset="0"/>
              </a:rPr>
              <a:t> in </a:t>
            </a:r>
            <a:r>
              <a:rPr lang="en-US" sz="1350" kern="0" dirty="0" err="1">
                <a:solidFill>
                  <a:schemeClr val="accent6">
                    <a:lumMod val="50000"/>
                    <a:lumOff val="50000"/>
                  </a:schemeClr>
                </a:solidFill>
                <a:latin typeface="Arial" charset="0"/>
                <a:ea typeface="Arial" charset="0"/>
                <a:cs typeface="Arial" charset="0"/>
              </a:rPr>
              <a:t>voluptate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velit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esse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cillum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dolore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eu</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fugiat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nulla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pariatur</a:t>
            </a:r>
            <a:r>
              <a:rPr lang="en-US" sz="135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141771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pic>
        <p:nvPicPr>
          <p:cNvPr id="7" name="Picture 6">
            <a:extLst>
              <a:ext uri="{FF2B5EF4-FFF2-40B4-BE49-F238E27FC236}">
                <a16:creationId xmlns="" xmlns:a16="http://schemas.microsoft.com/office/drawing/2014/main" id="{473FE4B9-26E8-D247-B450-80DF0E868C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1400445371"/>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A366BBF-229C-C44C-AF59-4ACC2BB0C3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0323"/>
          <a:stretch/>
        </p:blipFill>
        <p:spPr>
          <a:xfrm>
            <a:off x="-2" y="1"/>
            <a:ext cx="12189523" cy="2057400"/>
          </a:xfrm>
          <a:prstGeom prst="rect">
            <a:avLst/>
          </a:prstGeom>
        </p:spPr>
      </p:pic>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pt-BR" sz="750" dirty="0">
              <a:solidFill>
                <a:srgbClr val="0A5496"/>
              </a:solidFill>
            </a:endParaRPr>
          </a:p>
        </p:txBody>
      </p:sp>
      <p:sp>
        <p:nvSpPr>
          <p:cNvPr id="6" name="Rectangl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B2DAA68-1FEC-B844-9D68-5B89C97E05F6}"/>
              </a:ext>
            </a:extLst>
          </p:cNvPr>
          <p:cNvSpPr/>
          <p:nvPr userDrawn="1"/>
        </p:nvSpPr>
        <p:spPr>
          <a:xfrm>
            <a:off x="1" y="2"/>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r>
              <a:rPr lang="pt-BR" smtClean="0"/>
              <a:t>    </a:t>
            </a:r>
          </a:p>
        </p:txBody>
      </p:sp>
    </p:spTree>
    <p:extLst>
      <p:ext uri="{BB962C8B-B14F-4D97-AF65-F5344CB8AC3E}">
        <p14:creationId xmlns:p14="http://schemas.microsoft.com/office/powerpoint/2010/main" val="41479394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071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6" name="Gold Bar">
            <a:extLst>
              <a:ext uri="{FF2B5EF4-FFF2-40B4-BE49-F238E27FC236}">
                <a16:creationId xmlns=""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762000" y="3206480"/>
            <a:ext cx="6209629" cy="445043"/>
          </a:xfrm>
          <a:prstGeom prst="rect">
            <a:avLst/>
          </a:prstGeom>
        </p:spPr>
        <p:txBody>
          <a:bodyPr anchor="ctr"/>
          <a:lstStyle>
            <a:lvl1pPr marL="0" indent="0" algn="l">
              <a:buNone/>
              <a:defRPr sz="27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9" name="Text Placeholder 20">
            <a:extLst>
              <a:ext uri="{FF2B5EF4-FFF2-40B4-BE49-F238E27FC236}">
                <a16:creationId xmlns=""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2475">
                <a:solidFill>
                  <a:schemeClr val="bg1"/>
                </a:solidFill>
              </a:defRPr>
            </a:lvl1pPr>
          </a:lstStyle>
          <a:p>
            <a:pPr lvl="0"/>
            <a:r>
              <a:rPr lang="en-US" dirty="0"/>
              <a:t>Insert subhead</a:t>
            </a:r>
          </a:p>
        </p:txBody>
      </p:sp>
      <p:pic>
        <p:nvPicPr>
          <p:cNvPr id="11" name="Picture 10">
            <a:extLst>
              <a:ext uri="{FF2B5EF4-FFF2-40B4-BE49-F238E27FC236}">
                <a16:creationId xmlns="" xmlns:a16="http://schemas.microsoft.com/office/drawing/2014/main" id="{FAD6BF95-1DC6-E04D-9A48-1C3A091DF62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r="21401" b="10050"/>
          <a:stretch/>
        </p:blipFill>
        <p:spPr>
          <a:xfrm>
            <a:off x="8983634" y="3356242"/>
            <a:ext cx="3234159" cy="3501759"/>
          </a:xfrm>
          <a:prstGeom prst="rect">
            <a:avLst/>
          </a:prstGeom>
        </p:spPr>
      </p:pic>
    </p:spTree>
    <p:extLst>
      <p:ext uri="{BB962C8B-B14F-4D97-AF65-F5344CB8AC3E}">
        <p14:creationId xmlns:p14="http://schemas.microsoft.com/office/powerpoint/2010/main" val="3341601604"/>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pic>
        <p:nvPicPr>
          <p:cNvPr id="7" name="Picture 6">
            <a:extLst>
              <a:ext uri="{FF2B5EF4-FFF2-40B4-BE49-F238E27FC236}">
                <a16:creationId xmlns="" xmlns:a16="http://schemas.microsoft.com/office/drawing/2014/main" id="{473FE4B9-26E8-D247-B450-80DF0E868C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21401" b="10050"/>
          <a:stretch/>
        </p:blipFill>
        <p:spPr>
          <a:xfrm>
            <a:off x="8983634" y="3356242"/>
            <a:ext cx="3234159" cy="3501759"/>
          </a:xfrm>
          <a:prstGeom prst="rect">
            <a:avLst/>
          </a:prstGeom>
        </p:spPr>
      </p:pic>
    </p:spTree>
    <p:extLst>
      <p:ext uri="{BB962C8B-B14F-4D97-AF65-F5344CB8AC3E}">
        <p14:creationId xmlns:p14="http://schemas.microsoft.com/office/powerpoint/2010/main" val="3535585867"/>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 xmlns:a16="http://schemas.microsoft.com/office/drawing/2014/main" id="{F16A505C-0D08-8E47-8830-B555CF827AD8}"/>
              </a:ext>
            </a:extLst>
          </p:cNvPr>
          <p:cNvSpPr>
            <a:spLocks noChangeAspect="1" noEditPoints="1"/>
          </p:cNvSpPr>
          <p:nvPr userDrawn="1"/>
        </p:nvSpPr>
        <p:spPr bwMode="auto">
          <a:xfrm>
            <a:off x="-1998307"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37026" tIns="18513" rIns="37026" bIns="18513"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077046067"/>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pt-BR" sz="750" dirty="0">
              <a:solidFill>
                <a:srgbClr val="0A5496"/>
              </a:solidFill>
            </a:endParaRPr>
          </a:p>
        </p:txBody>
      </p:sp>
      <p:sp>
        <p:nvSpPr>
          <p:cNvPr id="5" name="Rectangl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0CC6FFA-9190-C446-B892-8505F567962E}"/>
              </a:ext>
            </a:extLst>
          </p:cNvPr>
          <p:cNvSpPr/>
          <p:nvPr userDrawn="1"/>
        </p:nvSpPr>
        <p:spPr bwMode="auto">
          <a:xfrm>
            <a:off x="1"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39759052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16694" indent="-216694" algn="r">
              <a:defRPr lang="en-US" sz="18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35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91600" y="2971803"/>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15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3"/>
            <a:ext cx="6400800" cy="403055"/>
          </a:xfrm>
        </p:spPr>
        <p:txBody>
          <a:bodyPr lIns="0" anchor="ctr" anchorCtr="0"/>
          <a:lstStyle>
            <a:lvl1pPr marL="0" indent="0" algn="r">
              <a:buNone/>
              <a:defRPr lang="en-US" sz="12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2"/>
            <a:ext cx="268022" cy="161583"/>
          </a:xfrm>
          <a:prstGeom prst="rect">
            <a:avLst/>
          </a:prstGeom>
          <a:noFill/>
        </p:spPr>
        <p:txBody>
          <a:bodyPr wrap="none" rtlCol="0">
            <a:spAutoFit/>
          </a:bodyPr>
          <a:lstStyle/>
          <a:p>
            <a:pPr fontAlgn="base">
              <a:spcBef>
                <a:spcPct val="0"/>
              </a:spcBef>
              <a:spcAft>
                <a:spcPct val="0"/>
              </a:spcAft>
            </a:pPr>
            <a:r>
              <a:rPr lang="pt-BR" sz="450" dirty="0">
                <a:solidFill>
                  <a:srgbClr val="33373B"/>
                </a:solidFill>
                <a:latin typeface="Arial" pitchFamily="34" charset="0"/>
              </a:rPr>
              <a:t>TM</a:t>
            </a:r>
            <a:endParaRPr lang="pt-BR" sz="788" dirty="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1152169892"/>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0B9450D9-EA07-EE4E-B559-A57F70FC35A6}"/>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t="9937"/>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37060972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55"/>
          <a:stretch/>
        </p:blipFill>
        <p:spPr>
          <a:xfrm>
            <a:off x="0" y="0"/>
            <a:ext cx="12192000" cy="6858000"/>
          </a:xfrm>
          <a:prstGeom prst="rect">
            <a:avLst/>
          </a:prstGeom>
        </p:spPr>
      </p:pic>
      <p:sp>
        <p:nvSpPr>
          <p:cNvPr id="6" name="Rectangle 5"/>
          <p:cNvSpPr/>
          <p:nvPr userDrawn="1"/>
        </p:nvSpPr>
        <p:spPr bwMode="auto">
          <a:xfrm>
            <a:off x="1"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6610343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4076112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060041426"/>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2850729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2487674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42012515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172641" marR="0" indent="-172641" algn="l" defTabSz="685800" rtl="0" eaLnBrk="1" fontAlgn="base" latinLnBrk="0" hangingPunct="1">
              <a:lnSpc>
                <a:spcPct val="100000"/>
              </a:lnSpc>
              <a:spcBef>
                <a:spcPct val="20000"/>
              </a:spcBef>
              <a:spcAft>
                <a:spcPct val="0"/>
              </a:spcAft>
              <a:buClrTx/>
              <a:buSzTx/>
              <a:buFont typeface="Arial" pitchFamily="34" charset="0"/>
              <a:buChar char="•"/>
              <a:tabLst/>
              <a:defRPr sz="1350"/>
            </a:lvl1pPr>
            <a:lvl2pPr marL="559594" marR="0"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sz="1200"/>
            </a:lvl2pPr>
            <a:lvl3pPr marL="858441" marR="0"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05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26807686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2" y="1447800"/>
            <a:ext cx="5484284" cy="4876800"/>
          </a:xfrm>
        </p:spPr>
        <p:txBody>
          <a:bodyPr/>
          <a:lstStyle>
            <a:lvl1pPr marL="172641" marR="0" indent="-172641" algn="l" defTabSz="685800" rtl="0" eaLnBrk="1" fontAlgn="base" latinLnBrk="0" hangingPunct="1">
              <a:lnSpc>
                <a:spcPct val="100000"/>
              </a:lnSpc>
              <a:spcBef>
                <a:spcPct val="20000"/>
              </a:spcBef>
              <a:spcAft>
                <a:spcPct val="0"/>
              </a:spcAft>
              <a:buClrTx/>
              <a:buSzTx/>
              <a:buFont typeface="Arial" pitchFamily="34" charset="0"/>
              <a:buChar char="•"/>
              <a:tabLst/>
              <a:defRPr/>
            </a:lvl1pPr>
            <a:lvl2pPr marL="559594" marR="0"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858441" marR="0"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172641" marR="0" lvl="0" indent="-172641" algn="l" defTabSz="6858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35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559594" marR="0" lvl="1"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200" b="0" i="0" u="none" strike="noStrike" kern="0" cap="none" spc="0" normalizeH="0" baseline="0" noProof="0" dirty="0">
                <a:ln>
                  <a:noFill/>
                </a:ln>
                <a:solidFill>
                  <a:srgbClr val="33373B"/>
                </a:solidFill>
                <a:effectLst/>
                <a:uLnTx/>
                <a:uFillTx/>
                <a:latin typeface="+mn-lt"/>
                <a:ea typeface="ヒラギノ角ゴ Pro W3" charset="0"/>
              </a:rPr>
              <a:t> Second level</a:t>
            </a:r>
          </a:p>
          <a:p>
            <a:pPr marL="858441" marR="0" lvl="2"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05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8" y="1447800"/>
            <a:ext cx="5484284" cy="4876800"/>
          </a:xfrm>
        </p:spPr>
        <p:txBody>
          <a:bodyPr/>
          <a:lstStyle>
            <a:lvl1pPr marL="172641" marR="0" indent="-172641" algn="l" defTabSz="685800" rtl="0" eaLnBrk="1" fontAlgn="base" latinLnBrk="0" hangingPunct="1">
              <a:lnSpc>
                <a:spcPct val="100000"/>
              </a:lnSpc>
              <a:spcBef>
                <a:spcPct val="20000"/>
              </a:spcBef>
              <a:spcAft>
                <a:spcPct val="0"/>
              </a:spcAft>
              <a:buClrTx/>
              <a:buSzTx/>
              <a:buFont typeface="Arial" pitchFamily="34" charset="0"/>
              <a:buChar char="•"/>
              <a:tabLst/>
              <a:defRPr/>
            </a:lvl1pPr>
            <a:lvl2pPr marL="559594" marR="0"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858441" marR="0"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172641" marR="0" lvl="0" indent="-172641" algn="l" defTabSz="6858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35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559594" marR="0" lvl="1"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200" b="0" i="0" u="none" strike="noStrike" kern="0" cap="none" spc="0" normalizeH="0" baseline="0" noProof="0" dirty="0">
                <a:ln>
                  <a:noFill/>
                </a:ln>
                <a:solidFill>
                  <a:srgbClr val="33373B"/>
                </a:solidFill>
                <a:effectLst/>
                <a:uLnTx/>
                <a:uFillTx/>
                <a:latin typeface="+mn-lt"/>
                <a:ea typeface="ヒラギノ角ゴ Pro W3" charset="0"/>
              </a:rPr>
              <a:t> Second level</a:t>
            </a:r>
          </a:p>
          <a:p>
            <a:pPr marL="858441" marR="0" lvl="2"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05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21262007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2536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15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2"/>
            <a:ext cx="268022" cy="161583"/>
          </a:xfrm>
          <a:prstGeom prst="rect">
            <a:avLst/>
          </a:prstGeom>
          <a:noFill/>
        </p:spPr>
        <p:txBody>
          <a:bodyPr wrap="none" rtlCol="0">
            <a:spAutoFit/>
          </a:bodyPr>
          <a:lstStyle/>
          <a:p>
            <a:pPr fontAlgn="base">
              <a:spcBef>
                <a:spcPct val="0"/>
              </a:spcBef>
              <a:spcAft>
                <a:spcPct val="0"/>
              </a:spcAft>
            </a:pPr>
            <a:r>
              <a:rPr lang="pt-BR" sz="450" dirty="0">
                <a:solidFill>
                  <a:srgbClr val="33373B"/>
                </a:solidFill>
                <a:latin typeface="Arial" pitchFamily="34" charset="0"/>
              </a:rPr>
              <a:t>TM</a:t>
            </a:r>
            <a:endParaRPr lang="pt-BR" sz="788" dirty="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15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2396052946"/>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219200" y="228600"/>
            <a:ext cx="514096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l">
              <a:defRPr sz="3000">
                <a:solidFill>
                  <a:schemeClr val="tx1"/>
                </a:solidFill>
              </a:defRPr>
            </a:lvl1pPr>
          </a:lstStyle>
          <a:p>
            <a:pPr lvl="0"/>
            <a:r>
              <a:rPr lang="en-US" altLang="en-US" dirty="0"/>
              <a:t>Click to edit Master title style</a:t>
            </a:r>
          </a:p>
        </p:txBody>
      </p:sp>
      <p:sp>
        <p:nvSpPr>
          <p:cNvPr id="3" name="Rectangle 2"/>
          <p:cNvSpPr/>
          <p:nvPr userDrawn="1"/>
        </p:nvSpPr>
        <p:spPr bwMode="auto">
          <a:xfrm>
            <a:off x="121920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4334529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844800" y="776445"/>
            <a:ext cx="65024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sz="2400">
                <a:solidFill>
                  <a:schemeClr val="tx1"/>
                </a:solidFill>
              </a:defRPr>
            </a:lvl1pPr>
          </a:lstStyle>
          <a:p>
            <a:pPr lvl="0"/>
            <a:r>
              <a:rPr lang="en-US" altLang="en-US" dirty="0"/>
              <a:t>Click to edit Master title style</a:t>
            </a:r>
          </a:p>
        </p:txBody>
      </p:sp>
      <p:sp>
        <p:nvSpPr>
          <p:cNvPr id="3" name="Rectangle 2"/>
          <p:cNvSpPr/>
          <p:nvPr userDrawn="1"/>
        </p:nvSpPr>
        <p:spPr bwMode="auto">
          <a:xfrm>
            <a:off x="5547360" y="1688592"/>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9669055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fontAlgn="base">
              <a:spcBef>
                <a:spcPct val="0"/>
              </a:spcBef>
              <a:spcAft>
                <a:spcPct val="0"/>
              </a:spcAft>
            </a:pPr>
            <a:endParaRPr lang="en-US" dirty="0">
              <a:solidFill>
                <a:prstClr val="white"/>
              </a:solidFill>
            </a:endParaRPr>
          </a:p>
        </p:txBody>
      </p:sp>
      <p:pic>
        <p:nvPicPr>
          <p:cNvPr id="3" name="Picture 2">
            <a:extLst>
              <a:ext uri="{FF2B5EF4-FFF2-40B4-BE49-F238E27FC236}">
                <a16:creationId xmlns="" xmlns:a16="http://schemas.microsoft.com/office/drawing/2014/main" id="{D965598A-95CA-5A4E-8FC5-A9B0CA0F6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65592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922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40208350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pt-BR" sz="1000" dirty="0">
              <a:solidFill>
                <a:srgbClr val="0A5496"/>
              </a:solidFill>
            </a:endParaRPr>
          </a:p>
        </p:txBody>
      </p:sp>
    </p:spTree>
    <p:extLst>
      <p:ext uri="{BB962C8B-B14F-4D97-AF65-F5344CB8AC3E}">
        <p14:creationId xmlns:p14="http://schemas.microsoft.com/office/powerpoint/2010/main" val="17383145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pt-BR" sz="1000" dirty="0">
              <a:solidFill>
                <a:srgbClr val="0A5496"/>
              </a:solidFill>
            </a:endParaRPr>
          </a:p>
        </p:txBody>
      </p:sp>
      <p:sp>
        <p:nvSpPr>
          <p:cNvPr id="4"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15453871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pt-BR" sz="1000" dirty="0">
              <a:solidFill>
                <a:srgbClr val="0A5496"/>
              </a:solidFill>
            </a:endParaRPr>
          </a:p>
        </p:txBody>
      </p:sp>
      <p:sp>
        <p:nvSpPr>
          <p:cNvPr id="5" name="Rectangl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7537577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pt-BR" sz="1000" dirty="0">
              <a:solidFill>
                <a:srgbClr val="0A5496"/>
              </a:solidFill>
            </a:endParaRPr>
          </a:p>
        </p:txBody>
      </p:sp>
      <p:pic>
        <p:nvPicPr>
          <p:cNvPr id="4" name="Picture 3"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A19E429-053A-3346-AB28-6614388486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6004022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pPr fontAlgn="base">
              <a:spcBef>
                <a:spcPct val="0"/>
              </a:spcBef>
              <a:spcAft>
                <a:spcPct val="0"/>
              </a:spcAft>
            </a:pPr>
            <a:r>
              <a:rPr lang="pt-BR" sz="40000" dirty="0">
                <a:solidFill>
                  <a:srgbClr val="FFFFFF"/>
                </a:solidFill>
                <a:latin typeface="Arial" charset="0"/>
              </a:rPr>
              <a:t>nº</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pt-BR" sz="1000" dirty="0">
              <a:solidFill>
                <a:srgbClr val="0A5496"/>
              </a:solidFill>
            </a:endParaRPr>
          </a:p>
        </p:txBody>
      </p:sp>
      <p:sp>
        <p:nvSpPr>
          <p:cNvPr id="7"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3023526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pt-BR" sz="1000" dirty="0">
              <a:solidFill>
                <a:srgbClr val="0A5496"/>
              </a:solidFill>
            </a:endParaRPr>
          </a:p>
        </p:txBody>
      </p:sp>
      <p:sp>
        <p:nvSpPr>
          <p:cNvPr id="6"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9393541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pt-BR" sz="1000" dirty="0">
              <a:solidFill>
                <a:srgbClr val="0A5496"/>
              </a:solidFill>
            </a:endParaRPr>
          </a:p>
        </p:txBody>
      </p:sp>
      <p:sp>
        <p:nvSpPr>
          <p:cNvPr id="6"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9650576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pt-BR" sz="1000" dirty="0">
              <a:solidFill>
                <a:srgbClr val="0A5496"/>
              </a:solidFill>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pt-BR" sz="2000" b="1" dirty="0">
                <a:solidFill>
                  <a:prstClr val="white"/>
                </a:solidFill>
                <a:latin typeface="Arial" pitchFamily="34" charset="0"/>
              </a:rPr>
              <a:t>1</a:t>
            </a:r>
          </a:p>
        </p:txBody>
      </p:sp>
      <p:sp>
        <p:nvSpPr>
          <p:cNvPr id="10"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6912743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pt-BR" sz="1000" dirty="0">
              <a:solidFill>
                <a:srgbClr val="0A5496"/>
              </a:solidFill>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777530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5693" tIns="22846" rIns="45693" bIns="22846" rtlCol="0" anchor="ctr"/>
          <a:lstStyle/>
          <a:p>
            <a:pPr algn="ctr" fontAlgn="auto">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val="36638950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pt-BR" sz="1000" dirty="0">
              <a:solidFill>
                <a:srgbClr val="0A5496"/>
              </a:solidFill>
            </a:endParaRPr>
          </a:p>
        </p:txBody>
      </p:sp>
      <p:sp>
        <p:nvSpPr>
          <p:cNvPr id="4"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29850006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pt-BR" sz="1000" dirty="0">
              <a:solidFill>
                <a:srgbClr val="0A5496"/>
              </a:solidFill>
            </a:endParaRPr>
          </a:p>
        </p:txBody>
      </p:sp>
      <p:sp>
        <p:nvSpPr>
          <p:cNvPr id="4"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pt-BR" sz="2000" b="1" dirty="0">
                <a:solidFill>
                  <a:prstClr val="white"/>
                </a:solidFill>
                <a:latin typeface="Arial" pitchFamily="34" charset="0"/>
              </a:rPr>
              <a:t>2</a:t>
            </a:r>
          </a:p>
        </p:txBody>
      </p:sp>
      <p:sp>
        <p:nvSpPr>
          <p:cNvPr id="7" name="Oval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pt-BR" sz="2000" b="1" dirty="0">
                <a:solidFill>
                  <a:prstClr val="white"/>
                </a:solidFill>
                <a:latin typeface="Arial" pitchFamily="34" charset="0"/>
              </a:rPr>
              <a:t>1</a:t>
            </a:r>
          </a:p>
        </p:txBody>
      </p:sp>
      <p:sp>
        <p:nvSpPr>
          <p:cNvPr id="8" name="Oval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pt-BR" sz="2000" b="1" dirty="0">
                <a:solidFill>
                  <a:prstClr val="white"/>
                </a:solidFill>
                <a:latin typeface="Arial" pitchFamily="34" charset="0"/>
              </a:rPr>
              <a:t>3</a:t>
            </a:r>
          </a:p>
        </p:txBody>
      </p:sp>
      <p:sp>
        <p:nvSpPr>
          <p:cNvPr id="9" name="Text Placeholder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r>
              <a:rPr lang="en-US" sz="1600" dirty="0">
                <a:solidFill>
                  <a:schemeClr val="bg1">
                    <a:lumMod val="50000"/>
                  </a:schemeClr>
                </a:solidFill>
                <a:latin typeface="Arial" charset="0"/>
                <a:ea typeface="Arial" charset="0"/>
                <a:cs typeface="Arial" charset="0"/>
              </a:rPr>
              <a:t/>
            </a: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r>
              <a:rPr lang="en-US" sz="1600" dirty="0">
                <a:solidFill>
                  <a:schemeClr val="bg1">
                    <a:lumMod val="50000"/>
                  </a:schemeClr>
                </a:solidFill>
                <a:latin typeface="Arial" charset="0"/>
                <a:ea typeface="Arial" charset="0"/>
                <a:cs typeface="Arial" charset="0"/>
              </a:rPr>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r>
              <a:rPr lang="en-US" sz="1600" dirty="0">
                <a:latin typeface="Arial" charset="0"/>
                <a:ea typeface="Arial" charset="0"/>
                <a:cs typeface="Arial" charset="0"/>
              </a:rPr>
              <a:t/>
            </a:r>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6610902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pt-BR" sz="1000" dirty="0">
              <a:solidFill>
                <a:srgbClr val="0A5496"/>
              </a:solidFill>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1882583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A366BBF-229C-C44C-AF59-4ACC2BB0C3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pt-BR" sz="1000" dirty="0">
              <a:solidFill>
                <a:srgbClr val="0A5496"/>
              </a:solidFill>
            </a:endParaRPr>
          </a:p>
        </p:txBody>
      </p:sp>
      <p:sp>
        <p:nvSpPr>
          <p:cNvPr id="6" name="Rectangl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pt-BR" smtClean="0"/>
              <a:t>    </a:t>
            </a:r>
          </a:p>
        </p:txBody>
      </p:sp>
    </p:spTree>
    <p:extLst>
      <p:ext uri="{BB962C8B-B14F-4D97-AF65-F5344CB8AC3E}">
        <p14:creationId xmlns:p14="http://schemas.microsoft.com/office/powerpoint/2010/main" val="29100867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pt-BR" sz="1000" dirty="0">
              <a:solidFill>
                <a:prstClr val="white"/>
              </a:solidFill>
            </a:endParaRPr>
          </a:p>
        </p:txBody>
      </p:sp>
    </p:spTree>
    <p:extLst>
      <p:ext uri="{BB962C8B-B14F-4D97-AF65-F5344CB8AC3E}">
        <p14:creationId xmlns:p14="http://schemas.microsoft.com/office/powerpoint/2010/main" val="3364972208"/>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8086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pt-BR" sz="750" dirty="0">
              <a:solidFill>
                <a:prstClr val="white"/>
              </a:solidFill>
            </a:endParaRPr>
          </a:p>
        </p:txBody>
      </p:sp>
      <p:sp>
        <p:nvSpPr>
          <p:cNvPr id="10" name="Gold Ba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pic>
        <p:nvPicPr>
          <p:cNvPr id="12" name="Logo"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1" y="1242318"/>
            <a:ext cx="1751259" cy="1708354"/>
          </a:xfrm>
          <a:prstGeom prst="rect">
            <a:avLst/>
          </a:prstGeom>
        </p:spPr>
      </p:pic>
      <p:sp>
        <p:nvSpPr>
          <p:cNvPr id="19"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2700" b="1">
                <a:solidFill>
                  <a:srgbClr val="F0C300"/>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38080177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C1B2E00-2594-E34D-8908-64A6305E3BA3}"/>
              </a:ext>
            </a:extLst>
          </p:cNvP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pt-BR" sz="750" dirty="0">
              <a:solidFill>
                <a:prstClr val="white"/>
              </a:solidFill>
            </a:endParaRPr>
          </a:p>
        </p:txBody>
      </p:sp>
      <p:sp>
        <p:nvSpPr>
          <p:cNvPr id="8"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Tree>
    <p:extLst>
      <p:ext uri="{BB962C8B-B14F-4D97-AF65-F5344CB8AC3E}">
        <p14:creationId xmlns:p14="http://schemas.microsoft.com/office/powerpoint/2010/main" val="82617509"/>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C1B2E00-2594-E34D-8908-64A6305E3BA3}"/>
              </a:ext>
            </a:extLst>
          </p:cNvP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pt-BR" sz="750" dirty="0">
              <a:solidFill>
                <a:prstClr val="white"/>
              </a:solidFill>
            </a:endParaRPr>
          </a:p>
        </p:txBody>
      </p:sp>
      <p:sp>
        <p:nvSpPr>
          <p:cNvPr id="8"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50CA8B0-FD4C-9440-884C-C4214E13D181}"/>
              </a:ext>
            </a:extLst>
          </p:cNvPr>
          <p:cNvSpPr>
            <a:spLocks noGrp="1"/>
          </p:cNvSpPr>
          <p:nvPr>
            <p:ph type="body" sz="quarter" idx="13" hasCustomPrompt="1"/>
          </p:nvPr>
        </p:nvSpPr>
        <p:spPr>
          <a:xfrm>
            <a:off x="3259529" y="4189206"/>
            <a:ext cx="5672943" cy="535194"/>
          </a:xfrm>
          <a:prstGeom prst="rect">
            <a:avLst/>
          </a:prstGeom>
        </p:spPr>
        <p:txBody>
          <a:bodyPr anchor="t"/>
          <a:lstStyle>
            <a:lvl1pPr marL="0" indent="0" algn="ctr">
              <a:buNone/>
              <a:defRPr sz="1800">
                <a:solidFill>
                  <a:schemeClr val="bg1"/>
                </a:solidFill>
              </a:defRPr>
            </a:lvl1pPr>
          </a:lstStyle>
          <a:p>
            <a:pPr lvl="0"/>
            <a:r>
              <a:rPr lang="en-US" dirty="0"/>
              <a:t>Insert subhead</a:t>
            </a:r>
          </a:p>
        </p:txBody>
      </p:sp>
    </p:spTree>
    <p:extLst>
      <p:ext uri="{BB962C8B-B14F-4D97-AF65-F5344CB8AC3E}">
        <p14:creationId xmlns:p14="http://schemas.microsoft.com/office/powerpoint/2010/main" val="3532022521"/>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pt-BR" sz="750" dirty="0">
              <a:solidFill>
                <a:prstClr val="white"/>
              </a:solidFill>
            </a:endParaRPr>
          </a:p>
        </p:txBody>
      </p:sp>
      <p:pic>
        <p:nvPicPr>
          <p:cNvPr id="12" name="Logo"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1" y="1242318"/>
            <a:ext cx="1751259" cy="1708354"/>
          </a:xfrm>
          <a:prstGeom prst="rect">
            <a:avLst/>
          </a:prstGeom>
        </p:spPr>
      </p:pic>
      <p:sp>
        <p:nvSpPr>
          <p:cNvPr id="21"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1800">
                <a:solidFill>
                  <a:schemeClr val="bg1"/>
                </a:solidFill>
              </a:defRPr>
            </a:lvl1pPr>
          </a:lstStyle>
          <a:p>
            <a:r>
              <a:rPr lang="en-US" sz="1800" dirty="0">
                <a:solidFill>
                  <a:schemeClr val="bg1"/>
                </a:solidFill>
              </a:rPr>
              <a:t>Lorem ipsum dolor sit amet, illud </a:t>
            </a:r>
            <a:r>
              <a:rPr lang="en-US" sz="1800" dirty="0" err="1">
                <a:solidFill>
                  <a:schemeClr val="bg1"/>
                </a:solidFill>
              </a:rPr>
              <a:t>dolorem</a:t>
            </a:r>
            <a:r>
              <a:rPr lang="en-US" sz="1800" dirty="0">
                <a:solidFill>
                  <a:schemeClr val="bg1"/>
                </a:solidFill>
              </a:rPr>
              <a:t> </a:t>
            </a:r>
            <a:r>
              <a:rPr lang="en-US" sz="1800" dirty="0" err="1">
                <a:solidFill>
                  <a:schemeClr val="bg1"/>
                </a:solidFill>
              </a:rPr>
              <a:t>voluptaria</a:t>
            </a:r>
            <a:r>
              <a:rPr lang="en-US" sz="1800" dirty="0">
                <a:solidFill>
                  <a:schemeClr val="bg1"/>
                </a:solidFill>
              </a:rPr>
              <a:t> id vel. Duo no </a:t>
            </a:r>
            <a:r>
              <a:rPr lang="en-US" sz="1800" dirty="0" err="1">
                <a:solidFill>
                  <a:schemeClr val="bg1"/>
                </a:solidFill>
              </a:rPr>
              <a:t>prompta</a:t>
            </a:r>
            <a:r>
              <a:rPr lang="en-US" sz="1800" dirty="0">
                <a:solidFill>
                  <a:schemeClr val="bg1"/>
                </a:solidFill>
              </a:rPr>
              <a:t> </a:t>
            </a:r>
            <a:r>
              <a:rPr lang="en-US" sz="1800" dirty="0" err="1">
                <a:solidFill>
                  <a:schemeClr val="bg1"/>
                </a:solidFill>
              </a:rPr>
              <a:t>accusam</a:t>
            </a:r>
            <a:r>
              <a:rPr lang="en-US" sz="1800" dirty="0">
                <a:solidFill>
                  <a:schemeClr val="bg1"/>
                </a:solidFill>
              </a:rPr>
              <a:t>, </a:t>
            </a:r>
            <a:r>
              <a:rPr lang="en-US" sz="1800" dirty="0" err="1">
                <a:solidFill>
                  <a:schemeClr val="bg1"/>
                </a:solidFill>
              </a:rPr>
              <a:t>discere</a:t>
            </a:r>
            <a:r>
              <a:rPr lang="en-US" sz="1800" dirty="0">
                <a:solidFill>
                  <a:schemeClr val="bg1"/>
                </a:solidFill>
              </a:rPr>
              <a:t> minimum </a:t>
            </a:r>
            <a:r>
              <a:rPr lang="en-US" sz="1800" dirty="0" err="1">
                <a:solidFill>
                  <a:schemeClr val="bg1"/>
                </a:solidFill>
              </a:rPr>
              <a:t>corrumpit</a:t>
            </a:r>
            <a:r>
              <a:rPr lang="en-US" sz="1800" dirty="0">
                <a:solidFill>
                  <a:schemeClr val="bg1"/>
                </a:solidFill>
              </a:rPr>
              <a:t> </a:t>
            </a:r>
            <a:r>
              <a:rPr lang="en-US" sz="1800" dirty="0" err="1">
                <a:solidFill>
                  <a:schemeClr val="bg1"/>
                </a:solidFill>
              </a:rPr>
              <a:t>vel</a:t>
            </a:r>
            <a:r>
              <a:rPr lang="en-US" sz="1800" dirty="0">
                <a:solidFill>
                  <a:schemeClr val="bg1"/>
                </a:solidFill>
              </a:rPr>
              <a:t> no.</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76702AB-F472-3E42-8B73-5A9060BEBD56}"/>
              </a:ext>
            </a:extLst>
          </p:cNvPr>
          <p:cNvSpPr/>
          <p:nvPr userDrawn="1"/>
        </p:nvSpPr>
        <p:spPr>
          <a:xfrm>
            <a:off x="1562169" y="2847219"/>
            <a:ext cx="1513719" cy="1172112"/>
          </a:xfrm>
          <a:prstGeom prst="rect">
            <a:avLst/>
          </a:prstGeom>
        </p:spPr>
        <p:txBody>
          <a:bodyPr wrap="square" lIns="47622" tIns="23811" rIns="47622" bIns="23811">
            <a:spAutoFit/>
          </a:bodyPr>
          <a:lstStyle/>
          <a:p>
            <a:pPr algn="ctr" fontAlgn="base">
              <a:spcBef>
                <a:spcPct val="0"/>
              </a:spcBef>
              <a:spcAft>
                <a:spcPct val="0"/>
              </a:spcAft>
            </a:pPr>
            <a:r>
              <a:rPr lang="pt-BR" sz="7200" b="1" dirty="0">
                <a:solidFill>
                  <a:srgbClr val="FBC608"/>
                </a:solidFill>
                <a:latin typeface="Open sans"/>
              </a:rPr>
              <a:t>“</a:t>
            </a:r>
          </a:p>
        </p:txBody>
      </p:sp>
      <p:sp>
        <p:nvSpPr>
          <p:cNvPr id="13" name="Rectangle 1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8745428-B285-9548-963E-056B5B4D3C03}"/>
              </a:ext>
            </a:extLst>
          </p:cNvPr>
          <p:cNvSpPr/>
          <p:nvPr userDrawn="1"/>
        </p:nvSpPr>
        <p:spPr>
          <a:xfrm>
            <a:off x="8922959" y="4129884"/>
            <a:ext cx="1513719" cy="1172112"/>
          </a:xfrm>
          <a:prstGeom prst="rect">
            <a:avLst/>
          </a:prstGeom>
        </p:spPr>
        <p:txBody>
          <a:bodyPr wrap="square" lIns="47622" tIns="23811" rIns="47622" bIns="23811">
            <a:spAutoFit/>
          </a:bodyPr>
          <a:lstStyle/>
          <a:p>
            <a:pPr algn="ctr" fontAlgn="base">
              <a:spcBef>
                <a:spcPct val="0"/>
              </a:spcBef>
              <a:spcAft>
                <a:spcPct val="0"/>
              </a:spcAft>
            </a:pPr>
            <a:r>
              <a:rPr lang="pt-BR" sz="7200" b="1" dirty="0">
                <a:solidFill>
                  <a:srgbClr val="FBC608"/>
                </a:solidFill>
                <a:latin typeface="Open sans"/>
              </a:rPr>
              <a:t>”</a:t>
            </a:r>
          </a:p>
        </p:txBody>
      </p:sp>
    </p:spTree>
    <p:extLst>
      <p:ext uri="{BB962C8B-B14F-4D97-AF65-F5344CB8AC3E}">
        <p14:creationId xmlns:p14="http://schemas.microsoft.com/office/powerpoint/2010/main" val="34956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119DD8C5-BFF5-8648-9A1A-E9B3DA1F3752}"/>
              </a:ext>
            </a:extLst>
          </p:cNvPr>
          <p:cNvSpPr/>
          <p:nvPr userDrawn="1"/>
        </p:nvSpPr>
        <p:spPr>
          <a:xfrm>
            <a:off x="5225845" y="4343400"/>
            <a:ext cx="1740311"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85217" tIns="42609" rIns="85217" bIns="42609" rtlCol="0" anchor="ctr"/>
          <a:lstStyle/>
          <a:p>
            <a:pPr algn="ctr" fontAlgn="base">
              <a:spcBef>
                <a:spcPct val="0"/>
              </a:spcBef>
              <a:spcAft>
                <a:spcPct val="0"/>
              </a:spcAft>
            </a:pPr>
            <a:endParaRPr lang="en-US" dirty="0">
              <a:solidFill>
                <a:prstClr val="white"/>
              </a:solidFill>
            </a:endParaRPr>
          </a:p>
        </p:txBody>
      </p:sp>
      <p:pic>
        <p:nvPicPr>
          <p:cNvPr id="3" name="Picture 2">
            <a:extLst>
              <a:ext uri="{FF2B5EF4-FFF2-40B4-BE49-F238E27FC236}">
                <a16:creationId xmlns="" xmlns:a16="http://schemas.microsoft.com/office/drawing/2014/main" id="{D965598A-95CA-5A4E-8FC5-A9B0CA0F6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8882" y="1600200"/>
            <a:ext cx="2514236" cy="2380982"/>
          </a:xfrm>
          <a:prstGeom prst="rect">
            <a:avLst/>
          </a:prstGeom>
        </p:spPr>
      </p:pic>
      <p:sp>
        <p:nvSpPr>
          <p:cNvPr id="4" name="Text Placeholder 20">
            <a:extLst>
              <a:ext uri="{FF2B5EF4-FFF2-40B4-BE49-F238E27FC236}">
                <a16:creationId xmlns=""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404322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C1B2E00-2594-E34D-8908-64A6305E3BA3}"/>
              </a:ext>
            </a:extLst>
          </p:cNvPr>
          <p:cNvSpPr txBox="1">
            <a:spLocks noChangeArrowheads="1"/>
          </p:cNvSpPr>
          <p:nvPr userDrawn="1"/>
        </p:nvSpPr>
        <p:spPr bwMode="auto">
          <a:xfrm>
            <a:off x="11430000" y="6420038"/>
            <a:ext cx="3302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pt-BR" sz="750" dirty="0">
              <a:solidFill>
                <a:prstClr val="white"/>
              </a:solidFill>
            </a:endParaRPr>
          </a:p>
        </p:txBody>
      </p:sp>
      <p:sp>
        <p:nvSpPr>
          <p:cNvPr id="8"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A1C6F64-979F-8D40-A629-0132753DB79E}"/>
              </a:ext>
            </a:extLst>
          </p:cNvPr>
          <p:cNvSpPr>
            <a:spLocks noGrp="1"/>
          </p:cNvSpPr>
          <p:nvPr>
            <p:ph type="body" sz="quarter" idx="12" hasCustomPrompt="1"/>
          </p:nvPr>
        </p:nvSpPr>
        <p:spPr>
          <a:xfrm>
            <a:off x="2991186" y="42396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50CA8B0-FD4C-9440-884C-C4214E13D181}"/>
              </a:ext>
            </a:extLst>
          </p:cNvPr>
          <p:cNvSpPr>
            <a:spLocks noGrp="1"/>
          </p:cNvSpPr>
          <p:nvPr>
            <p:ph type="body" sz="quarter" idx="13" hasCustomPrompt="1"/>
          </p:nvPr>
        </p:nvSpPr>
        <p:spPr>
          <a:xfrm>
            <a:off x="3259529" y="3206478"/>
            <a:ext cx="5672943" cy="535194"/>
          </a:xfrm>
          <a:prstGeom prst="rect">
            <a:avLst/>
          </a:prstGeom>
        </p:spPr>
        <p:txBody>
          <a:bodyPr anchor="t"/>
          <a:lstStyle>
            <a:lvl1pPr marL="0" indent="0" algn="ctr">
              <a:buNone/>
              <a:defRPr sz="1800">
                <a:solidFill>
                  <a:schemeClr val="bg1"/>
                </a:solidFill>
              </a:defRPr>
            </a:lvl1pPr>
          </a:lstStyle>
          <a:p>
            <a:pPr lvl="0"/>
            <a:r>
              <a:rPr lang="en-US" dirty="0"/>
              <a:t>Insert copy here</a:t>
            </a:r>
          </a:p>
        </p:txBody>
      </p:sp>
    </p:spTree>
    <p:extLst>
      <p:ext uri="{BB962C8B-B14F-4D97-AF65-F5344CB8AC3E}">
        <p14:creationId xmlns:p14="http://schemas.microsoft.com/office/powerpoint/2010/main" val="2465467879"/>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C1B2E00-2594-E34D-8908-64A6305E3BA3}"/>
              </a:ext>
            </a:extLst>
          </p:cNvPr>
          <p:cNvSpPr txBox="1">
            <a:spLocks noChangeArrowheads="1"/>
          </p:cNvSpPr>
          <p:nvPr userDrawn="1"/>
        </p:nvSpPr>
        <p:spPr bwMode="auto">
          <a:xfrm>
            <a:off x="11430000" y="6420038"/>
            <a:ext cx="3302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pt-BR" sz="750" dirty="0">
              <a:solidFill>
                <a:prstClr val="white"/>
              </a:solidFill>
            </a:endParaRPr>
          </a:p>
        </p:txBody>
      </p:sp>
      <p:sp>
        <p:nvSpPr>
          <p:cNvPr id="8"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A1C6F64-979F-8D40-A629-0132753DB79E}"/>
              </a:ext>
            </a:extLst>
          </p:cNvPr>
          <p:cNvSpPr>
            <a:spLocks noGrp="1"/>
          </p:cNvSpPr>
          <p:nvPr>
            <p:ph type="body" sz="quarter" idx="12" hasCustomPrompt="1"/>
          </p:nvPr>
        </p:nvSpPr>
        <p:spPr>
          <a:xfrm>
            <a:off x="2991186" y="319124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BA951A9-91CA-064C-8D91-1F99DBF4F72D}"/>
              </a:ext>
            </a:extLst>
          </p:cNvPr>
          <p:cNvSpPr>
            <a:spLocks noGrp="1"/>
          </p:cNvSpPr>
          <p:nvPr>
            <p:ph type="body" sz="quarter" idx="13" hasCustomPrompt="1"/>
          </p:nvPr>
        </p:nvSpPr>
        <p:spPr>
          <a:xfrm>
            <a:off x="2990851" y="4361279"/>
            <a:ext cx="6210300" cy="1524000"/>
          </a:xfrm>
          <a:prstGeom prst="rect">
            <a:avLst/>
          </a:prstGeom>
        </p:spPr>
        <p:txBody>
          <a:bodyPr/>
          <a:lstStyle>
            <a:lvl1pPr>
              <a:defRPr sz="1500">
                <a:solidFill>
                  <a:schemeClr val="bg1"/>
                </a:solidFill>
              </a:defRPr>
            </a:lvl1pPr>
            <a:lvl2pPr marL="389324" indent="0">
              <a:buNone/>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2688293423"/>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88925" indent="-288925" algn="r">
              <a:defRPr lang="en-US" sz="24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8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91600" y="2971801"/>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20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1"/>
            <a:ext cx="6400800" cy="403055"/>
          </a:xfrm>
        </p:spPr>
        <p:txBody>
          <a:bodyPr lIns="0" anchor="ctr" anchorCtr="0"/>
          <a:lstStyle>
            <a:lvl1pPr marL="0" indent="0" algn="r">
              <a:buNone/>
              <a:defRPr lang="en-US" sz="16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pt-BR" sz="600" dirty="0">
                <a:solidFill>
                  <a:srgbClr val="33373B"/>
                </a:solidFill>
                <a:latin typeface="Arial" pitchFamily="34" charset="0"/>
              </a:rPr>
              <a:t>TM</a:t>
            </a:r>
            <a:endParaRPr lang="pt-BR" sz="1050" dirty="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605307874"/>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0B9450D9-EA07-EE4E-B559-A57F70FC35A6}"/>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t="9937"/>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7022462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55"/>
          <a:stretch/>
        </p:blipFill>
        <p:spPr>
          <a:xfrm>
            <a:off x="0" y="0"/>
            <a:ext cx="12192000" cy="6858000"/>
          </a:xfrm>
          <a:prstGeom prst="rect">
            <a:avLst/>
          </a:prstGeom>
        </p:spPr>
      </p:pic>
      <p:sp>
        <p:nvSpPr>
          <p:cNvPr id="6" name="Rectangle 5"/>
          <p:cNvSpPr/>
          <p:nvPr userDrawn="1"/>
        </p:nvSpPr>
        <p:spPr bwMode="auto">
          <a:xfrm>
            <a:off x="1"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7922687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5327508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41626378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5448832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10920401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638225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1"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sp>
        <p:nvSpPr>
          <p:cNvPr id="7" name="Title 1"/>
          <p:cNvSpPr>
            <a:spLocks noGrp="1"/>
          </p:cNvSpPr>
          <p:nvPr>
            <p:ph type="title" hasCustomPrompt="1"/>
          </p:nvPr>
        </p:nvSpPr>
        <p:spPr>
          <a:xfrm>
            <a:off x="1" y="1362738"/>
            <a:ext cx="12174807" cy="1325563"/>
          </a:xfrm>
          <a:prstGeom prst="rect">
            <a:avLst/>
          </a:prstGeom>
        </p:spPr>
        <p:txBody>
          <a:bodyPr>
            <a:normAutofit/>
          </a:bodyPr>
          <a:lstStyle>
            <a:lvl1pPr algn="ctr">
              <a:defRPr sz="27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4" y="3763984"/>
            <a:ext cx="9845675" cy="2041525"/>
          </a:xfrm>
          <a:prstGeom prst="rect">
            <a:avLst/>
          </a:prstGeom>
        </p:spPr>
        <p:txBody>
          <a:bodyPr>
            <a:normAutofit/>
          </a:bodyPr>
          <a:lstStyle>
            <a:lvl1pPr marL="0" indent="0" algn="ctr">
              <a:buFontTx/>
              <a:buNone/>
              <a:defRPr sz="1800">
                <a:solidFill>
                  <a:schemeClr val="bg1">
                    <a:lumMod val="50000"/>
                  </a:schemeClr>
                </a:solidFill>
              </a:defRPr>
            </a:lvl1pPr>
            <a:lvl2pPr marL="342900" indent="0" algn="ctr">
              <a:buFontTx/>
              <a:buNone/>
              <a:defRPr sz="1800"/>
            </a:lvl2pPr>
            <a:lvl3pPr marL="685800" indent="0" algn="ctr">
              <a:buFontTx/>
              <a:buNone/>
              <a:defRPr sz="1800"/>
            </a:lvl3pPr>
            <a:lvl4pPr marL="1028700" indent="0" algn="ctr">
              <a:buFontTx/>
              <a:buNone/>
              <a:defRPr sz="1800"/>
            </a:lvl4pPr>
            <a:lvl5pPr marL="1371600" indent="0" algn="ctr">
              <a:buFontTx/>
              <a:buNone/>
              <a:defRPr sz="18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19994034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1"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7"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5295882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6682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pt-BR" sz="600" dirty="0">
                <a:solidFill>
                  <a:srgbClr val="33373B"/>
                </a:solidFill>
                <a:latin typeface="Arial" pitchFamily="34" charset="0"/>
              </a:rPr>
              <a:t>TM</a:t>
            </a:r>
            <a:endParaRPr lang="pt-BR" sz="1050" dirty="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1329414947"/>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219200" y="228600"/>
            <a:ext cx="514096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l">
              <a:defRPr sz="4000">
                <a:solidFill>
                  <a:schemeClr val="tx1"/>
                </a:solidFill>
              </a:defRPr>
            </a:lvl1pPr>
          </a:lstStyle>
          <a:p>
            <a:pPr lvl="0"/>
            <a:r>
              <a:rPr lang="en-US" altLang="en-US" dirty="0"/>
              <a:t>Click to edit Master title style</a:t>
            </a:r>
          </a:p>
        </p:txBody>
      </p:sp>
      <p:sp>
        <p:nvSpPr>
          <p:cNvPr id="3" name="Rectangle 2"/>
          <p:cNvSpPr/>
          <p:nvPr userDrawn="1"/>
        </p:nvSpPr>
        <p:spPr bwMode="auto">
          <a:xfrm>
            <a:off x="121920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3918208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4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844800" y="776445"/>
            <a:ext cx="65024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sz="3200">
                <a:solidFill>
                  <a:schemeClr val="tx1"/>
                </a:solidFill>
              </a:defRPr>
            </a:lvl1pPr>
          </a:lstStyle>
          <a:p>
            <a:pPr lvl="0"/>
            <a:r>
              <a:rPr lang="en-US" altLang="en-US" dirty="0"/>
              <a:t>Click to edit Master title style</a:t>
            </a:r>
          </a:p>
        </p:txBody>
      </p:sp>
      <p:sp>
        <p:nvSpPr>
          <p:cNvPr id="3" name="Rectangle 2"/>
          <p:cNvSpPr/>
          <p:nvPr userDrawn="1"/>
        </p:nvSpPr>
        <p:spPr bwMode="auto">
          <a:xfrm>
            <a:off x="5547360" y="1688592"/>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39664668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a:solidFill>
                  <a:prstClr val="white"/>
                </a:solidFill>
              </a:endParaRPr>
            </a:p>
          </p:txBody>
        </p:sp>
        <p:pic>
          <p:nvPicPr>
            <p:cNvPr id="21" name="Picture 20"/>
            <p:cNvPicPr>
              <a:picLocks noChangeAspect="1"/>
            </p:cNvPicPr>
            <p:nvPr/>
          </p:nvPicPr>
          <p:blipFill rotWithShape="1">
            <a:blip r:embed="rId3" cstate="email">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88925" indent="-288925" algn="r">
              <a:defRPr lang="en-US" sz="24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8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91600" y="2971801"/>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20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1"/>
            <a:ext cx="6400800" cy="403055"/>
          </a:xfrm>
        </p:spPr>
        <p:txBody>
          <a:bodyPr lIns="0" anchor="ctr" anchorCtr="0"/>
          <a:lstStyle>
            <a:lvl1pPr marL="0" indent="0" algn="r">
              <a:buNone/>
              <a:defRPr lang="en-US" sz="16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pt-BR" sz="600">
                <a:solidFill>
                  <a:srgbClr val="33373B"/>
                </a:solidFill>
                <a:latin typeface="Arial" pitchFamily="34" charset="0"/>
              </a:rPr>
              <a:t>TM</a:t>
            </a:r>
            <a:endParaRPr lang="pt-BR" sz="105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877302922"/>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b="-1"/>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2073977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55"/>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9601653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1617638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691749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pt-BR" sz="750" dirty="0">
              <a:solidFill>
                <a:srgbClr val="0A5496"/>
              </a:solidFill>
            </a:endParaRPr>
          </a:p>
        </p:txBody>
      </p:sp>
    </p:spTree>
    <p:extLst>
      <p:ext uri="{BB962C8B-B14F-4D97-AF65-F5344CB8AC3E}">
        <p14:creationId xmlns:p14="http://schemas.microsoft.com/office/powerpoint/2010/main" val="42469917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42603192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29136050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39116657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1"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7"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14855281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3177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pt-BR" sz="600">
                <a:solidFill>
                  <a:srgbClr val="33373B"/>
                </a:solidFill>
                <a:latin typeface="Arial" pitchFamily="34" charset="0"/>
              </a:rPr>
              <a:t>TM</a:t>
            </a:r>
            <a:endParaRPr lang="pt-BR" sz="105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2394909229"/>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4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844800" y="776445"/>
            <a:ext cx="65024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sz="3200">
                <a:solidFill>
                  <a:schemeClr val="tx1"/>
                </a:solidFill>
              </a:defRPr>
            </a:lvl1pPr>
          </a:lstStyle>
          <a:p>
            <a:pPr lvl="0"/>
            <a:r>
              <a:rPr lang="en-US" altLang="en-US" dirty="0"/>
              <a:t>Click to edit Master title style</a:t>
            </a:r>
          </a:p>
        </p:txBody>
      </p:sp>
      <p:sp>
        <p:nvSpPr>
          <p:cNvPr id="3" name="Rectangle 2"/>
          <p:cNvSpPr/>
          <p:nvPr userDrawn="1"/>
        </p:nvSpPr>
        <p:spPr bwMode="auto">
          <a:xfrm>
            <a:off x="5547360" y="1688592"/>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6541841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pt-BR" sz="1000">
              <a:solidFill>
                <a:prstClr val="white"/>
              </a:solidFill>
            </a:endParaRPr>
          </a:p>
        </p:txBody>
      </p:sp>
      <p:sp>
        <p:nvSpPr>
          <p:cNvPr id="10" name="Gold Ba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pic>
        <p:nvPicPr>
          <p:cNvPr id="12" name="Logo"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21"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a:t>Insert subhead</a:t>
            </a:r>
          </a:p>
        </p:txBody>
      </p:sp>
    </p:spTree>
    <p:extLst>
      <p:ext uri="{BB962C8B-B14F-4D97-AF65-F5344CB8AC3E}">
        <p14:creationId xmlns:p14="http://schemas.microsoft.com/office/powerpoint/2010/main" val="31959000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9790728-0DD7-1F42-9A48-48A941B20D9A}"/>
              </a:ext>
            </a:extLst>
          </p:cNvPr>
          <p:cNvSpPr/>
          <p:nvPr userDrawn="1"/>
        </p:nvSpPr>
        <p:spPr>
          <a:xfrm>
            <a:off x="0" y="0"/>
            <a:ext cx="12192000" cy="6858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pt-BR" sz="1000">
              <a:solidFill>
                <a:prstClr val="white"/>
              </a:solidFill>
            </a:endParaRPr>
          </a:p>
        </p:txBody>
      </p:sp>
      <p:sp>
        <p:nvSpPr>
          <p:cNvPr id="8"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Tree>
    <p:extLst>
      <p:ext uri="{BB962C8B-B14F-4D97-AF65-F5344CB8AC3E}">
        <p14:creationId xmlns:p14="http://schemas.microsoft.com/office/powerpoint/2010/main" val="3380076077"/>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pt-BR" sz="1000">
              <a:solidFill>
                <a:prstClr val="white"/>
              </a:solidFill>
            </a:endParaRPr>
          </a:p>
        </p:txBody>
      </p:sp>
      <p:sp>
        <p:nvSpPr>
          <p:cNvPr id="8"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a:t>Insert subhead</a:t>
            </a:r>
          </a:p>
        </p:txBody>
      </p:sp>
    </p:spTree>
    <p:extLst>
      <p:ext uri="{BB962C8B-B14F-4D97-AF65-F5344CB8AC3E}">
        <p14:creationId xmlns:p14="http://schemas.microsoft.com/office/powerpoint/2010/main" val="164239168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pt-BR" sz="750" dirty="0">
              <a:solidFill>
                <a:srgbClr val="0A5496"/>
              </a:solidFill>
            </a:endParaRPr>
          </a:p>
        </p:txBody>
      </p:sp>
      <p:sp>
        <p:nvSpPr>
          <p:cNvPr id="4"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0A1CFA8-01F3-7141-8733-9BD22717A16A}"/>
              </a:ext>
            </a:extLst>
          </p:cNvPr>
          <p:cNvSpPr/>
          <p:nvPr userDrawn="1"/>
        </p:nvSpPr>
        <p:spPr bwMode="auto">
          <a:xfrm>
            <a:off x="0" y="2"/>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CF6221C-0E44-F44E-8595-80D0F82E78CB}"/>
              </a:ext>
            </a:extLst>
          </p:cNvPr>
          <p:cNvSpPr>
            <a:spLocks noGrp="1"/>
          </p:cNvSpPr>
          <p:nvPr>
            <p:ph type="body" sz="quarter" idx="12" hasCustomPrompt="1"/>
          </p:nvPr>
        </p:nvSpPr>
        <p:spPr>
          <a:xfrm>
            <a:off x="2991186" y="4239680"/>
            <a:ext cx="6209629" cy="445043"/>
          </a:xfrm>
          <a:prstGeom prst="rect">
            <a:avLst/>
          </a:prstGeom>
        </p:spPr>
        <p:txBody>
          <a:bodyPr anchor="ctr"/>
          <a:lstStyle>
            <a:lvl1pPr marL="0" indent="0" algn="ctr">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462880A-AC72-9845-9312-842AB25FEBC5}"/>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C567EA0-7E42-764C-894D-CB400D26CFAC}"/>
              </a:ext>
            </a:extLst>
          </p:cNvPr>
          <p:cNvSpPr>
            <a:spLocks noGrp="1"/>
          </p:cNvSpPr>
          <p:nvPr>
            <p:ph type="body" sz="quarter" idx="13" hasCustomPrompt="1"/>
          </p:nvPr>
        </p:nvSpPr>
        <p:spPr>
          <a:xfrm>
            <a:off x="3259529" y="3206478"/>
            <a:ext cx="5672943" cy="535194"/>
          </a:xfrm>
          <a:prstGeom prst="rect">
            <a:avLst/>
          </a:prstGeom>
        </p:spPr>
        <p:txBody>
          <a:bodyPr anchor="t"/>
          <a:lstStyle>
            <a:lvl1pPr marL="0" indent="0" algn="ctr">
              <a:buNone/>
              <a:defRPr sz="18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B72BEE2-03B4-2545-81E3-ABE63641DB0D}"/>
              </a:ext>
            </a:extLst>
          </p:cNvPr>
          <p:cNvSpPr>
            <a:spLocks noGrp="1"/>
          </p:cNvSpPr>
          <p:nvPr>
            <p:ph type="body" sz="quarter" idx="14" hasCustomPrompt="1"/>
          </p:nvPr>
        </p:nvSpPr>
        <p:spPr>
          <a:xfrm>
            <a:off x="304802"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Tree>
    <p:extLst>
      <p:ext uri="{BB962C8B-B14F-4D97-AF65-F5344CB8AC3E}">
        <p14:creationId xmlns:p14="http://schemas.microsoft.com/office/powerpoint/2010/main" val="16375694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pt-BR" sz="1000">
              <a:solidFill>
                <a:prstClr val="white"/>
              </a:solidFill>
            </a:endParaRPr>
          </a:p>
        </p:txBody>
      </p:sp>
      <p:pic>
        <p:nvPicPr>
          <p:cNvPr id="12" name="Logo"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a:solidFill>
                  <a:schemeClr val="bg1"/>
                </a:solidFill>
              </a:rPr>
              <a:t>Lorem ipsum dolor sit amet, illud </a:t>
            </a:r>
            <a:r>
              <a:rPr lang="en-US" sz="2400" err="1">
                <a:solidFill>
                  <a:schemeClr val="bg1"/>
                </a:solidFill>
              </a:rPr>
              <a:t>dolorem</a:t>
            </a:r>
            <a:r>
              <a:rPr lang="en-US" sz="2400">
                <a:solidFill>
                  <a:schemeClr val="bg1"/>
                </a:solidFill>
              </a:rPr>
              <a:t> </a:t>
            </a:r>
            <a:r>
              <a:rPr lang="en-US" sz="2400" err="1">
                <a:solidFill>
                  <a:schemeClr val="bg1"/>
                </a:solidFill>
              </a:rPr>
              <a:t>voluptaria</a:t>
            </a:r>
            <a:r>
              <a:rPr lang="en-US" sz="2400">
                <a:solidFill>
                  <a:schemeClr val="bg1"/>
                </a:solidFill>
              </a:rPr>
              <a:t> id vel. Duo no </a:t>
            </a:r>
            <a:r>
              <a:rPr lang="en-US" sz="2400" err="1">
                <a:solidFill>
                  <a:schemeClr val="bg1"/>
                </a:solidFill>
              </a:rPr>
              <a:t>prompta</a:t>
            </a:r>
            <a:r>
              <a:rPr lang="en-US" sz="2400">
                <a:solidFill>
                  <a:schemeClr val="bg1"/>
                </a:solidFill>
              </a:rPr>
              <a:t> </a:t>
            </a:r>
            <a:r>
              <a:rPr lang="en-US" sz="2400" err="1">
                <a:solidFill>
                  <a:schemeClr val="bg1"/>
                </a:solidFill>
              </a:rPr>
              <a:t>accusam</a:t>
            </a:r>
            <a:r>
              <a:rPr lang="en-US" sz="2400">
                <a:solidFill>
                  <a:schemeClr val="bg1"/>
                </a:solidFill>
              </a:rPr>
              <a:t>, </a:t>
            </a:r>
            <a:r>
              <a:rPr lang="en-US" sz="2400" err="1">
                <a:solidFill>
                  <a:schemeClr val="bg1"/>
                </a:solidFill>
              </a:rPr>
              <a:t>discere</a:t>
            </a:r>
            <a:r>
              <a:rPr lang="en-US" sz="2400">
                <a:solidFill>
                  <a:schemeClr val="bg1"/>
                </a:solidFill>
              </a:rPr>
              <a:t> minimum </a:t>
            </a:r>
            <a:r>
              <a:rPr lang="en-US" sz="2400" err="1">
                <a:solidFill>
                  <a:schemeClr val="bg1"/>
                </a:solidFill>
              </a:rPr>
              <a:t>corrumpit</a:t>
            </a:r>
            <a:r>
              <a:rPr lang="en-US" sz="2400">
                <a:solidFill>
                  <a:schemeClr val="bg1"/>
                </a:solidFill>
              </a:rPr>
              <a:t> </a:t>
            </a:r>
            <a:r>
              <a:rPr lang="en-US" sz="2400" err="1">
                <a:solidFill>
                  <a:schemeClr val="bg1"/>
                </a:solidFill>
              </a:rPr>
              <a:t>vel</a:t>
            </a:r>
            <a:r>
              <a:rPr lang="en-US" sz="2400">
                <a:solidFill>
                  <a:schemeClr val="bg1"/>
                </a:solidFill>
              </a:rPr>
              <a:t> no.</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fontAlgn="base">
              <a:spcBef>
                <a:spcPct val="0"/>
              </a:spcBef>
              <a:spcAft>
                <a:spcPct val="0"/>
              </a:spcAft>
            </a:pPr>
            <a:r>
              <a:rPr lang="pt-BR" sz="9600" b="1">
                <a:solidFill>
                  <a:srgbClr val="FBC608"/>
                </a:solidFill>
                <a:latin typeface="Open sans"/>
              </a:rPr>
              <a:t>“</a:t>
            </a:r>
          </a:p>
        </p:txBody>
      </p:sp>
      <p:sp>
        <p:nvSpPr>
          <p:cNvPr id="13" name="Rectangle 1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fontAlgn="base">
              <a:spcBef>
                <a:spcPct val="0"/>
              </a:spcBef>
              <a:spcAft>
                <a:spcPct val="0"/>
              </a:spcAft>
            </a:pPr>
            <a:r>
              <a:rPr lang="pt-BR" sz="9600" b="1">
                <a:solidFill>
                  <a:srgbClr val="FBC608"/>
                </a:solidFill>
                <a:latin typeface="Open sans"/>
              </a:rPr>
              <a:t>”</a:t>
            </a:r>
          </a:p>
        </p:txBody>
      </p:sp>
    </p:spTree>
    <p:extLst>
      <p:ext uri="{BB962C8B-B14F-4D97-AF65-F5344CB8AC3E}">
        <p14:creationId xmlns:p14="http://schemas.microsoft.com/office/powerpoint/2010/main" val="277955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pt-BR" sz="1000">
              <a:solidFill>
                <a:prstClr val="white"/>
              </a:solidFill>
            </a:endParaRPr>
          </a:p>
        </p:txBody>
      </p:sp>
      <p:sp>
        <p:nvSpPr>
          <p:cNvPr id="8"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a:t>Insert copy here</a:t>
            </a:r>
          </a:p>
        </p:txBody>
      </p:sp>
    </p:spTree>
    <p:extLst>
      <p:ext uri="{BB962C8B-B14F-4D97-AF65-F5344CB8AC3E}">
        <p14:creationId xmlns:p14="http://schemas.microsoft.com/office/powerpoint/2010/main" val="77113781"/>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pt-BR" sz="1000">
              <a:solidFill>
                <a:prstClr val="white"/>
              </a:solidFill>
            </a:endParaRPr>
          </a:p>
        </p:txBody>
      </p:sp>
      <p:sp>
        <p:nvSpPr>
          <p:cNvPr id="8"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Bullet 01</a:t>
            </a:r>
          </a:p>
          <a:p>
            <a:pPr lvl="0"/>
            <a:r>
              <a:rPr lang="en-US"/>
              <a:t>Bullet 02</a:t>
            </a:r>
          </a:p>
          <a:p>
            <a:pPr lvl="0"/>
            <a:r>
              <a:rPr lang="en-US"/>
              <a:t>Bullet 03</a:t>
            </a:r>
          </a:p>
          <a:p>
            <a:pPr lvl="0"/>
            <a:r>
              <a:rPr lang="en-US"/>
              <a:t>Bullet 04</a:t>
            </a:r>
          </a:p>
        </p:txBody>
      </p:sp>
    </p:spTree>
    <p:extLst>
      <p:ext uri="{BB962C8B-B14F-4D97-AF65-F5344CB8AC3E}">
        <p14:creationId xmlns:p14="http://schemas.microsoft.com/office/powerpoint/2010/main" val="1030369713"/>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pt-BR" sz="1000">
              <a:solidFill>
                <a:srgbClr val="0A5496"/>
              </a:solidFill>
            </a:endParaRPr>
          </a:p>
        </p:txBody>
      </p:sp>
    </p:spTree>
    <p:extLst>
      <p:ext uri="{BB962C8B-B14F-4D97-AF65-F5344CB8AC3E}">
        <p14:creationId xmlns:p14="http://schemas.microsoft.com/office/powerpoint/2010/main" val="2302716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pt-BR" sz="1000">
              <a:solidFill>
                <a:srgbClr val="0A5496"/>
              </a:solidFill>
            </a:endParaRPr>
          </a:p>
        </p:txBody>
      </p:sp>
      <p:sp>
        <p:nvSpPr>
          <p:cNvPr id="6"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err="1">
                <a:solidFill>
                  <a:schemeClr val="accent6">
                    <a:lumMod val="50000"/>
                    <a:lumOff val="50000"/>
                  </a:schemeClr>
                </a:solidFill>
                <a:latin typeface="Arial" charset="0"/>
                <a:ea typeface="Arial" charset="0"/>
                <a:cs typeface="Arial" charset="0"/>
              </a:rPr>
              <a:t>Excepteur</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sint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occaecat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cupidatat</a:t>
            </a:r>
            <a:r>
              <a:rPr lang="en-US" sz="2000">
                <a:solidFill>
                  <a:schemeClr val="accent6">
                    <a:lumMod val="50000"/>
                    <a:lumOff val="50000"/>
                  </a:schemeClr>
                </a:solidFill>
                <a:latin typeface="Arial" charset="0"/>
                <a:ea typeface="Arial" charset="0"/>
                <a:cs typeface="Arial" charset="0"/>
              </a:rPr>
              <a:t> non </a:t>
            </a:r>
            <a:r>
              <a:rPr lang="en-US" sz="2000" err="1">
                <a:solidFill>
                  <a:schemeClr val="accent6">
                    <a:lumMod val="50000"/>
                    <a:lumOff val="50000"/>
                  </a:schemeClr>
                </a:solidFill>
                <a:latin typeface="Arial" charset="0"/>
                <a:ea typeface="Arial" charset="0"/>
                <a:cs typeface="Arial" charset="0"/>
              </a:rPr>
              <a:t>proident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sunt</a:t>
            </a:r>
            <a:r>
              <a:rPr lang="en-US" sz="2000">
                <a:solidFill>
                  <a:schemeClr val="accent6">
                    <a:lumMod val="50000"/>
                    <a:lumOff val="50000"/>
                  </a:schemeClr>
                </a:solidFill>
                <a:latin typeface="Arial" charset="0"/>
                <a:ea typeface="Arial" charset="0"/>
                <a:cs typeface="Arial" charset="0"/>
              </a:rPr>
              <a:t> in culpa qui </a:t>
            </a:r>
            <a:r>
              <a:rPr lang="en-US" sz="2000" err="1">
                <a:solidFill>
                  <a:schemeClr val="accent6">
                    <a:lumMod val="50000"/>
                    <a:lumOff val="50000"/>
                  </a:schemeClr>
                </a:solidFill>
                <a:latin typeface="Arial" charset="0"/>
                <a:ea typeface="Arial" charset="0"/>
                <a:cs typeface="Arial" charset="0"/>
              </a:rPr>
              <a:t>officia</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deserunt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mollit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anim</a:t>
            </a:r>
            <a:r>
              <a:rPr lang="en-US" sz="2000">
                <a:solidFill>
                  <a:schemeClr val="accent6">
                    <a:lumMod val="50000"/>
                    <a:lumOff val="50000"/>
                  </a:schemeClr>
                </a:solidFill>
                <a:latin typeface="Arial" charset="0"/>
                <a:ea typeface="Arial" charset="0"/>
                <a:cs typeface="Arial" charset="0"/>
              </a:rPr>
              <a:t> id </a:t>
            </a:r>
            <a:r>
              <a:rPr lang="en-US" sz="2000" err="1">
                <a:solidFill>
                  <a:schemeClr val="accent6">
                    <a:lumMod val="50000"/>
                    <a:lumOff val="50000"/>
                  </a:schemeClr>
                </a:solidFill>
                <a:latin typeface="Arial" charset="0"/>
                <a:ea typeface="Arial" charset="0"/>
                <a:cs typeface="Arial" charset="0"/>
              </a:rPr>
              <a:t>est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laborum</a:t>
            </a:r>
            <a:r>
              <a:rPr lang="en-US" sz="20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2220272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pt-BR" sz="1000">
              <a:solidFill>
                <a:srgbClr val="0A5496"/>
              </a:solidFill>
            </a:endParaRPr>
          </a:p>
        </p:txBody>
      </p:sp>
      <p:pic>
        <p:nvPicPr>
          <p:cNvPr id="4" name="Picture 3"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a:t>Session title</a:t>
            </a:r>
          </a:p>
        </p:txBody>
      </p:sp>
      <p:sp>
        <p:nvSpPr>
          <p:cNvPr id="8" name="Text Placeholder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err="1">
                <a:solidFill>
                  <a:srgbClr val="0A5496"/>
                </a:solidFill>
                <a:ea typeface="Arial Hebrew Scholar" charset="-79"/>
                <a:cs typeface="Arial" panose="020B0604020202020204" pitchFamily="34" charset="0"/>
              </a:rPr>
              <a:t>Date</a:t>
            </a:r>
            <a:endParaRPr lang="pl-PL" sz="2400" b="1">
              <a:solidFill>
                <a:srgbClr val="0A5496"/>
              </a:solidFill>
              <a:ea typeface="Arial Hebrew Scholar" charset="-79"/>
              <a:cs typeface="Arial" panose="020B0604020202020204" pitchFamily="34" charset="0"/>
            </a:endParaRPr>
          </a:p>
          <a:p>
            <a:r>
              <a:rPr lang="pl-PL" sz="1800">
                <a:solidFill>
                  <a:srgbClr val="0A5496"/>
                </a:solidFill>
                <a:ea typeface="Arial Hebrew Scholar" charset="-79"/>
                <a:cs typeface="Arial" panose="020B0604020202020204" pitchFamily="34" charset="0"/>
              </a:rPr>
              <a:t>00:00-00:00 </a:t>
            </a:r>
          </a:p>
          <a:p>
            <a:r>
              <a:rPr lang="pl-PL" sz="1800" err="1">
                <a:solidFill>
                  <a:srgbClr val="0A5496"/>
                </a:solidFill>
                <a:ea typeface="Arial Hebrew Scholar" charset="-79"/>
                <a:cs typeface="Arial" panose="020B0604020202020204" pitchFamily="34" charset="0"/>
              </a:rPr>
              <a:t>Location</a:t>
            </a:r>
            <a:endParaRPr lang="en-US" sz="1800">
              <a:solidFill>
                <a:srgbClr val="0A5496"/>
              </a:solidFill>
              <a:ea typeface="Arial Hebrew Scholar" charset="-79"/>
              <a:cs typeface="Arial" panose="020B0604020202020204" pitchFamily="34" charset="0"/>
            </a:endParaRPr>
          </a:p>
          <a:p>
            <a:pPr lvl="0"/>
            <a:endParaRPr lang="en-US"/>
          </a:p>
        </p:txBody>
      </p:sp>
      <p:sp>
        <p:nvSpPr>
          <p:cNvPr id="10" name="Text Placeholder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deserunt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mollit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anim</a:t>
            </a:r>
            <a:r>
              <a:rPr lang="en-US" sz="2400" kern="0">
                <a:solidFill>
                  <a:schemeClr val="accent6">
                    <a:lumMod val="50000"/>
                    <a:lumOff val="50000"/>
                  </a:schemeClr>
                </a:solidFill>
                <a:latin typeface="Arial" charset="0"/>
                <a:ea typeface="Arial" charset="0"/>
                <a:cs typeface="Arial" charset="0"/>
              </a:rPr>
              <a:t> 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deserunt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mollit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anim</a:t>
            </a:r>
            <a:r>
              <a:rPr lang="en-US" sz="2400" b="1" kern="0">
                <a:solidFill>
                  <a:srgbClr val="0A5496"/>
                </a:solidFill>
                <a:latin typeface="Arial" charset="0"/>
                <a:ea typeface="Arial" charset="0"/>
                <a:cs typeface="Arial" charset="0"/>
              </a:rPr>
              <a:t> </a:t>
            </a:r>
            <a:r>
              <a:rPr lang="en-US" sz="2400" kern="0">
                <a:solidFill>
                  <a:schemeClr val="accent6">
                    <a:lumMod val="50000"/>
                    <a:lumOff val="50000"/>
                  </a:schemeClr>
                </a:solidFill>
                <a:latin typeface="Arial" charset="0"/>
                <a:ea typeface="Arial" charset="0"/>
                <a:cs typeface="Arial" charset="0"/>
              </a:rPr>
              <a:t>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a:t>
            </a:r>
            <a:endParaRPr lang="en-US" sz="220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6825845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pt-BR" sz="1000">
              <a:solidFill>
                <a:prstClr val="white"/>
              </a:solidFill>
            </a:endParaRPr>
          </a:p>
        </p:txBody>
      </p:sp>
      <p:sp>
        <p:nvSpPr>
          <p:cNvPr id="10" name="Gold Ba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pic>
        <p:nvPicPr>
          <p:cNvPr id="12" name="Logo"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21"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a:t>Insert subhead</a:t>
            </a:r>
          </a:p>
        </p:txBody>
      </p:sp>
    </p:spTree>
    <p:extLst>
      <p:ext uri="{BB962C8B-B14F-4D97-AF65-F5344CB8AC3E}">
        <p14:creationId xmlns:p14="http://schemas.microsoft.com/office/powerpoint/2010/main" val="42389083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9790728-0DD7-1F42-9A48-48A941B20D9A}"/>
              </a:ext>
            </a:extLst>
          </p:cNvPr>
          <p:cNvSpPr/>
          <p:nvPr userDrawn="1"/>
        </p:nvSpPr>
        <p:spPr>
          <a:xfrm>
            <a:off x="0" y="0"/>
            <a:ext cx="12192000" cy="6858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pt-BR" sz="1000">
              <a:solidFill>
                <a:prstClr val="white"/>
              </a:solidFill>
            </a:endParaRPr>
          </a:p>
        </p:txBody>
      </p:sp>
      <p:sp>
        <p:nvSpPr>
          <p:cNvPr id="8"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Tree>
    <p:extLst>
      <p:ext uri="{BB962C8B-B14F-4D97-AF65-F5344CB8AC3E}">
        <p14:creationId xmlns:p14="http://schemas.microsoft.com/office/powerpoint/2010/main" val="3883968430"/>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pt-BR" sz="1000">
              <a:solidFill>
                <a:prstClr val="white"/>
              </a:solidFill>
            </a:endParaRPr>
          </a:p>
        </p:txBody>
      </p:sp>
      <p:sp>
        <p:nvSpPr>
          <p:cNvPr id="8"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a:t>Insert subhead</a:t>
            </a:r>
          </a:p>
        </p:txBody>
      </p:sp>
    </p:spTree>
    <p:extLst>
      <p:ext uri="{BB962C8B-B14F-4D97-AF65-F5344CB8AC3E}">
        <p14:creationId xmlns:p14="http://schemas.microsoft.com/office/powerpoint/2010/main" val="3209385264"/>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pt-BR" sz="1000">
              <a:solidFill>
                <a:prstClr val="white"/>
              </a:solidFill>
            </a:endParaRPr>
          </a:p>
        </p:txBody>
      </p:sp>
      <p:pic>
        <p:nvPicPr>
          <p:cNvPr id="12" name="Logo"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a:solidFill>
                  <a:schemeClr val="bg1"/>
                </a:solidFill>
              </a:rPr>
              <a:t>Lorem ipsum dolor sit amet, illud </a:t>
            </a:r>
            <a:r>
              <a:rPr lang="en-US" sz="2400" err="1">
                <a:solidFill>
                  <a:schemeClr val="bg1"/>
                </a:solidFill>
              </a:rPr>
              <a:t>dolorem</a:t>
            </a:r>
            <a:r>
              <a:rPr lang="en-US" sz="2400">
                <a:solidFill>
                  <a:schemeClr val="bg1"/>
                </a:solidFill>
              </a:rPr>
              <a:t> </a:t>
            </a:r>
            <a:r>
              <a:rPr lang="en-US" sz="2400" err="1">
                <a:solidFill>
                  <a:schemeClr val="bg1"/>
                </a:solidFill>
              </a:rPr>
              <a:t>voluptaria</a:t>
            </a:r>
            <a:r>
              <a:rPr lang="en-US" sz="2400">
                <a:solidFill>
                  <a:schemeClr val="bg1"/>
                </a:solidFill>
              </a:rPr>
              <a:t> id vel. Duo no </a:t>
            </a:r>
            <a:r>
              <a:rPr lang="en-US" sz="2400" err="1">
                <a:solidFill>
                  <a:schemeClr val="bg1"/>
                </a:solidFill>
              </a:rPr>
              <a:t>prompta</a:t>
            </a:r>
            <a:r>
              <a:rPr lang="en-US" sz="2400">
                <a:solidFill>
                  <a:schemeClr val="bg1"/>
                </a:solidFill>
              </a:rPr>
              <a:t> </a:t>
            </a:r>
            <a:r>
              <a:rPr lang="en-US" sz="2400" err="1">
                <a:solidFill>
                  <a:schemeClr val="bg1"/>
                </a:solidFill>
              </a:rPr>
              <a:t>accusam</a:t>
            </a:r>
            <a:r>
              <a:rPr lang="en-US" sz="2400">
                <a:solidFill>
                  <a:schemeClr val="bg1"/>
                </a:solidFill>
              </a:rPr>
              <a:t>, </a:t>
            </a:r>
            <a:r>
              <a:rPr lang="en-US" sz="2400" err="1">
                <a:solidFill>
                  <a:schemeClr val="bg1"/>
                </a:solidFill>
              </a:rPr>
              <a:t>discere</a:t>
            </a:r>
            <a:r>
              <a:rPr lang="en-US" sz="2400">
                <a:solidFill>
                  <a:schemeClr val="bg1"/>
                </a:solidFill>
              </a:rPr>
              <a:t> minimum </a:t>
            </a:r>
            <a:r>
              <a:rPr lang="en-US" sz="2400" err="1">
                <a:solidFill>
                  <a:schemeClr val="bg1"/>
                </a:solidFill>
              </a:rPr>
              <a:t>corrumpit</a:t>
            </a:r>
            <a:r>
              <a:rPr lang="en-US" sz="2400">
                <a:solidFill>
                  <a:schemeClr val="bg1"/>
                </a:solidFill>
              </a:rPr>
              <a:t> </a:t>
            </a:r>
            <a:r>
              <a:rPr lang="en-US" sz="2400" err="1">
                <a:solidFill>
                  <a:schemeClr val="bg1"/>
                </a:solidFill>
              </a:rPr>
              <a:t>vel</a:t>
            </a:r>
            <a:r>
              <a:rPr lang="en-US" sz="2400">
                <a:solidFill>
                  <a:schemeClr val="bg1"/>
                </a:solidFill>
              </a:rPr>
              <a:t> no.</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fontAlgn="base">
              <a:spcBef>
                <a:spcPct val="0"/>
              </a:spcBef>
              <a:spcAft>
                <a:spcPct val="0"/>
              </a:spcAft>
            </a:pPr>
            <a:r>
              <a:rPr lang="pt-BR" sz="9600" b="1">
                <a:solidFill>
                  <a:srgbClr val="FBC608"/>
                </a:solidFill>
                <a:latin typeface="Open sans"/>
              </a:rPr>
              <a:t>“</a:t>
            </a:r>
          </a:p>
        </p:txBody>
      </p:sp>
      <p:sp>
        <p:nvSpPr>
          <p:cNvPr id="13" name="Rectangle 1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fontAlgn="base">
              <a:spcBef>
                <a:spcPct val="0"/>
              </a:spcBef>
              <a:spcAft>
                <a:spcPct val="0"/>
              </a:spcAft>
            </a:pPr>
            <a:r>
              <a:rPr lang="pt-BR" sz="9600" b="1">
                <a:solidFill>
                  <a:srgbClr val="FBC608"/>
                </a:solidFill>
                <a:latin typeface="Open sans"/>
              </a:rPr>
              <a:t>”</a:t>
            </a:r>
          </a:p>
        </p:txBody>
      </p:sp>
    </p:spTree>
    <p:extLst>
      <p:ext uri="{BB962C8B-B14F-4D97-AF65-F5344CB8AC3E}">
        <p14:creationId xmlns:p14="http://schemas.microsoft.com/office/powerpoint/2010/main" val="107733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5" Type="http://schemas.openxmlformats.org/officeDocument/2006/relationships/slideLayout" Target="../slideLayouts/slideLayout91.xml"/><Relationship Id="rId10" Type="http://schemas.openxmlformats.org/officeDocument/2006/relationships/theme" Target="../theme/theme10.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5" Type="http://schemas.openxmlformats.org/officeDocument/2006/relationships/slideLayout" Target="../slideLayouts/slideLayout100.xml"/><Relationship Id="rId10" Type="http://schemas.openxmlformats.org/officeDocument/2006/relationships/theme" Target="../theme/theme11.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theme" Target="../theme/theme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3" Type="http://schemas.openxmlformats.org/officeDocument/2006/relationships/slideLayout" Target="../slideLayouts/slideLayout124.xml"/><Relationship Id="rId21" Type="http://schemas.openxmlformats.org/officeDocument/2006/relationships/theme" Target="../theme/theme13.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slideLayout" Target="../slideLayouts/slideLayout141.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10" Type="http://schemas.openxmlformats.org/officeDocument/2006/relationships/slideLayout" Target="../slideLayouts/slideLayout131.xml"/><Relationship Id="rId19" Type="http://schemas.openxmlformats.org/officeDocument/2006/relationships/slideLayout" Target="../slideLayouts/slideLayout140.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57.xml"/><Relationship Id="rId7"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5" Type="http://schemas.openxmlformats.org/officeDocument/2006/relationships/slideLayout" Target="../slideLayouts/slideLayout159.xml"/><Relationship Id="rId4" Type="http://schemas.openxmlformats.org/officeDocument/2006/relationships/slideLayout" Target="../slideLayouts/slideLayout15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theme" Target="../theme/theme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theme" Target="../theme/theme3.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theme" Target="../theme/theme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theme" Target="../theme/theme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9.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86518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pt-BR" sz="1000">
              <a:solidFill>
                <a:prstClr val="white"/>
              </a:solidFill>
            </a:endParaRPr>
          </a:p>
        </p:txBody>
      </p:sp>
    </p:spTree>
    <p:extLst>
      <p:ext uri="{BB962C8B-B14F-4D97-AF65-F5344CB8AC3E}">
        <p14:creationId xmlns:p14="http://schemas.microsoft.com/office/powerpoint/2010/main" val="3532367890"/>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pt-BR" sz="1000">
              <a:solidFill>
                <a:prstClr val="white"/>
              </a:solidFill>
            </a:endParaRPr>
          </a:p>
        </p:txBody>
      </p:sp>
    </p:spTree>
    <p:extLst>
      <p:ext uri="{BB962C8B-B14F-4D97-AF65-F5344CB8AC3E}">
        <p14:creationId xmlns:p14="http://schemas.microsoft.com/office/powerpoint/2010/main" val="3842435105"/>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pt-BR" sz="1000">
              <a:solidFill>
                <a:srgbClr val="00338D"/>
              </a:solidFill>
            </a:endParaRPr>
          </a:p>
        </p:txBody>
      </p:sp>
    </p:spTree>
    <p:extLst>
      <p:ext uri="{BB962C8B-B14F-4D97-AF65-F5344CB8AC3E}">
        <p14:creationId xmlns:p14="http://schemas.microsoft.com/office/powerpoint/2010/main" val="577868979"/>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Lst>
  <p:hf sldNum="0" hdr="0" dt="0"/>
  <p:txStyles>
    <p:titleStyle>
      <a:lvl1pPr algn="ctr" rtl="0" eaLnBrk="1" fontAlgn="base" hangingPunct="1">
        <a:lnSpc>
          <a:spcPct val="90000"/>
        </a:lnSpc>
        <a:spcBef>
          <a:spcPct val="0"/>
        </a:spcBef>
        <a:spcAft>
          <a:spcPct val="0"/>
        </a:spcAft>
        <a:defRPr sz="3998">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799">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799">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799">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799">
          <a:solidFill>
            <a:srgbClr val="00338D"/>
          </a:solidFill>
          <a:latin typeface="Arial" charset="0"/>
          <a:ea typeface="ヒラギノ角ゴ Pro W3" charset="0"/>
          <a:cs typeface="ヒラギノ角ゴ Pro W3" charset="0"/>
        </a:defRPr>
      </a:lvl5pPr>
      <a:lvl6pPr marL="457006" algn="l" rtl="0" eaLnBrk="1" fontAlgn="base" hangingPunct="1">
        <a:spcBef>
          <a:spcPct val="0"/>
        </a:spcBef>
        <a:spcAft>
          <a:spcPct val="0"/>
        </a:spcAft>
        <a:defRPr sz="2399">
          <a:solidFill>
            <a:schemeClr val="tx2"/>
          </a:solidFill>
          <a:latin typeface="Arial" charset="0"/>
        </a:defRPr>
      </a:lvl6pPr>
      <a:lvl7pPr marL="914012" algn="l" rtl="0" eaLnBrk="1" fontAlgn="base" hangingPunct="1">
        <a:spcBef>
          <a:spcPct val="0"/>
        </a:spcBef>
        <a:spcAft>
          <a:spcPct val="0"/>
        </a:spcAft>
        <a:defRPr sz="2399">
          <a:solidFill>
            <a:schemeClr val="tx2"/>
          </a:solidFill>
          <a:latin typeface="Arial" charset="0"/>
        </a:defRPr>
      </a:lvl7pPr>
      <a:lvl8pPr marL="1371017" algn="l" rtl="0" eaLnBrk="1" fontAlgn="base" hangingPunct="1">
        <a:spcBef>
          <a:spcPct val="0"/>
        </a:spcBef>
        <a:spcAft>
          <a:spcPct val="0"/>
        </a:spcAft>
        <a:defRPr sz="2399">
          <a:solidFill>
            <a:schemeClr val="tx2"/>
          </a:solidFill>
          <a:latin typeface="Arial" charset="0"/>
        </a:defRPr>
      </a:lvl8pPr>
      <a:lvl9pPr marL="1828022" algn="l" rtl="0" eaLnBrk="1" fontAlgn="base" hangingPunct="1">
        <a:spcBef>
          <a:spcPct val="0"/>
        </a:spcBef>
        <a:spcAft>
          <a:spcPct val="0"/>
        </a:spcAft>
        <a:defRPr sz="2399">
          <a:solidFill>
            <a:schemeClr val="tx2"/>
          </a:solidFill>
          <a:latin typeface="Arial" charset="0"/>
        </a:defRPr>
      </a:lvl9pPr>
    </p:titleStyle>
    <p:bodyStyle>
      <a:lvl1pPr marL="230090" indent="-230090" algn="l" rtl="0" eaLnBrk="1" fontAlgn="base" hangingPunct="1">
        <a:spcBef>
          <a:spcPct val="20000"/>
        </a:spcBef>
        <a:spcAft>
          <a:spcPct val="0"/>
        </a:spcAft>
        <a:buFont typeface="Arial" pitchFamily="34" charset="0"/>
        <a:buChar char="•"/>
        <a:defRPr sz="1799">
          <a:solidFill>
            <a:schemeClr val="tx1"/>
          </a:solidFill>
          <a:latin typeface="Arial" panose="020B0604020202020204" pitchFamily="34" charset="0"/>
          <a:ea typeface="ヒラギノ角ゴ Pro W3" charset="0"/>
          <a:cs typeface="Arial" panose="020B0604020202020204" pitchFamily="34" charset="0"/>
        </a:defRPr>
      </a:lvl1pPr>
      <a:lvl2pPr marL="745808" indent="-226917" algn="l" rtl="0" eaLnBrk="1" fontAlgn="base" hangingPunct="1">
        <a:spcBef>
          <a:spcPct val="20000"/>
        </a:spcBef>
        <a:spcAft>
          <a:spcPct val="0"/>
        </a:spcAft>
        <a:buFont typeface="Segoe UI" panose="020B0502040204020203" pitchFamily="34" charset="0"/>
        <a:buChar char="—"/>
        <a:defRPr sz="1599">
          <a:solidFill>
            <a:schemeClr val="tx1"/>
          </a:solidFill>
          <a:latin typeface="Arial" panose="020B0604020202020204" pitchFamily="34" charset="0"/>
          <a:ea typeface="ヒラギノ角ゴ Pro W3" charset="0"/>
          <a:cs typeface="Arial" panose="020B0604020202020204" pitchFamily="34" charset="0"/>
        </a:defRPr>
      </a:lvl2pPr>
      <a:lvl3pPr marL="1144101" indent="-230090"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7934" indent="-226917"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113" indent="-230090" algn="l" rtl="0" eaLnBrk="1" fontAlgn="base" hangingPunct="1">
        <a:spcBef>
          <a:spcPct val="20000"/>
        </a:spcBef>
        <a:spcAft>
          <a:spcPct val="0"/>
        </a:spcAft>
        <a:buFont typeface="Arial" pitchFamily="34" charset="0"/>
        <a:buChar char="◦"/>
        <a:defRPr sz="1599">
          <a:solidFill>
            <a:schemeClr val="tx1"/>
          </a:solidFill>
          <a:latin typeface="+mn-lt"/>
          <a:ea typeface="ヒラギノ角ゴ Pro W3" charset="0"/>
        </a:defRPr>
      </a:lvl5pPr>
      <a:lvl6pPr marL="2285029" algn="l" rtl="0" eaLnBrk="1" fontAlgn="base" hangingPunct="1">
        <a:spcBef>
          <a:spcPct val="20000"/>
        </a:spcBef>
        <a:spcAft>
          <a:spcPct val="0"/>
        </a:spcAft>
        <a:buChar char="»"/>
        <a:defRPr sz="2399">
          <a:solidFill>
            <a:schemeClr val="tx1"/>
          </a:solidFill>
          <a:latin typeface="+mn-lt"/>
        </a:defRPr>
      </a:lvl6pPr>
      <a:lvl7pPr marL="2742034" algn="l" rtl="0" eaLnBrk="1" fontAlgn="base" hangingPunct="1">
        <a:spcBef>
          <a:spcPct val="20000"/>
        </a:spcBef>
        <a:spcAft>
          <a:spcPct val="0"/>
        </a:spcAft>
        <a:buChar char="»"/>
        <a:defRPr sz="2399">
          <a:solidFill>
            <a:schemeClr val="tx1"/>
          </a:solidFill>
          <a:latin typeface="+mn-lt"/>
        </a:defRPr>
      </a:lvl7pPr>
      <a:lvl8pPr marL="3199040" algn="l" rtl="0" eaLnBrk="1" fontAlgn="base" hangingPunct="1">
        <a:spcBef>
          <a:spcPct val="20000"/>
        </a:spcBef>
        <a:spcAft>
          <a:spcPct val="0"/>
        </a:spcAft>
        <a:buChar char="»"/>
        <a:defRPr sz="2399">
          <a:solidFill>
            <a:schemeClr val="tx1"/>
          </a:solidFill>
          <a:latin typeface="+mn-lt"/>
        </a:defRPr>
      </a:lvl8pPr>
      <a:lvl9pPr marL="3656046" algn="l" rtl="0" eaLnBrk="1" fontAlgn="base" hangingPunct="1">
        <a:spcBef>
          <a:spcPct val="20000"/>
        </a:spcBef>
        <a:spcAft>
          <a:spcPct val="0"/>
        </a:spcAft>
        <a:buChar char="»"/>
        <a:defRPr sz="2399">
          <a:solidFill>
            <a:schemeClr val="tx1"/>
          </a:solidFill>
          <a:latin typeface="+mn-lt"/>
        </a:defRPr>
      </a:lvl9pPr>
    </p:bodyStyle>
    <p:otherStyle>
      <a:defPPr>
        <a:defRPr lang="en-US"/>
      </a:defPPr>
      <a:lvl1pPr marL="0" algn="l" defTabSz="914012" rtl="0" eaLnBrk="1" latinLnBrk="0" hangingPunct="1">
        <a:defRPr sz="1799" kern="1200">
          <a:solidFill>
            <a:schemeClr val="tx1"/>
          </a:solidFill>
          <a:latin typeface="+mn-lt"/>
          <a:ea typeface="+mn-ea"/>
          <a:cs typeface="+mn-cs"/>
        </a:defRPr>
      </a:lvl1pPr>
      <a:lvl2pPr marL="457006" algn="l" defTabSz="914012" rtl="0" eaLnBrk="1" latinLnBrk="0" hangingPunct="1">
        <a:defRPr sz="1799" kern="1200">
          <a:solidFill>
            <a:schemeClr val="tx1"/>
          </a:solidFill>
          <a:latin typeface="+mn-lt"/>
          <a:ea typeface="+mn-ea"/>
          <a:cs typeface="+mn-cs"/>
        </a:defRPr>
      </a:lvl2pPr>
      <a:lvl3pPr marL="914012" algn="l" defTabSz="914012" rtl="0" eaLnBrk="1" latinLnBrk="0" hangingPunct="1">
        <a:defRPr sz="1799" kern="1200">
          <a:solidFill>
            <a:schemeClr val="tx1"/>
          </a:solidFill>
          <a:latin typeface="+mn-lt"/>
          <a:ea typeface="+mn-ea"/>
          <a:cs typeface="+mn-cs"/>
        </a:defRPr>
      </a:lvl3pPr>
      <a:lvl4pPr marL="1371017" algn="l" defTabSz="914012" rtl="0" eaLnBrk="1" latinLnBrk="0" hangingPunct="1">
        <a:defRPr sz="1799" kern="1200">
          <a:solidFill>
            <a:schemeClr val="tx1"/>
          </a:solidFill>
          <a:latin typeface="+mn-lt"/>
          <a:ea typeface="+mn-ea"/>
          <a:cs typeface="+mn-cs"/>
        </a:defRPr>
      </a:lvl4pPr>
      <a:lvl5pPr marL="1828022" algn="l" defTabSz="914012" rtl="0" eaLnBrk="1" latinLnBrk="0" hangingPunct="1">
        <a:defRPr sz="1799" kern="1200">
          <a:solidFill>
            <a:schemeClr val="tx1"/>
          </a:solidFill>
          <a:latin typeface="+mn-lt"/>
          <a:ea typeface="+mn-ea"/>
          <a:cs typeface="+mn-cs"/>
        </a:defRPr>
      </a:lvl5pPr>
      <a:lvl6pPr marL="2285029" algn="l" defTabSz="914012" rtl="0" eaLnBrk="1" latinLnBrk="0" hangingPunct="1">
        <a:defRPr sz="1799" kern="1200">
          <a:solidFill>
            <a:schemeClr val="tx1"/>
          </a:solidFill>
          <a:latin typeface="+mn-lt"/>
          <a:ea typeface="+mn-ea"/>
          <a:cs typeface="+mn-cs"/>
        </a:defRPr>
      </a:lvl6pPr>
      <a:lvl7pPr marL="2742034" algn="l" defTabSz="914012" rtl="0" eaLnBrk="1" latinLnBrk="0" hangingPunct="1">
        <a:defRPr sz="1799" kern="1200">
          <a:solidFill>
            <a:schemeClr val="tx1"/>
          </a:solidFill>
          <a:latin typeface="+mn-lt"/>
          <a:ea typeface="+mn-ea"/>
          <a:cs typeface="+mn-cs"/>
        </a:defRPr>
      </a:lvl7pPr>
      <a:lvl8pPr marL="3199040" algn="l" defTabSz="914012" rtl="0" eaLnBrk="1" latinLnBrk="0" hangingPunct="1">
        <a:defRPr sz="1799" kern="1200">
          <a:solidFill>
            <a:schemeClr val="tx1"/>
          </a:solidFill>
          <a:latin typeface="+mn-lt"/>
          <a:ea typeface="+mn-ea"/>
          <a:cs typeface="+mn-cs"/>
        </a:defRPr>
      </a:lvl8pPr>
      <a:lvl9pPr marL="3656046" algn="l" defTabSz="914012" rtl="0" eaLnBrk="1" latinLnBrk="0" hangingPunct="1">
        <a:defRPr sz="17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pt-BR" sz="1000">
              <a:solidFill>
                <a:srgbClr val="00338D"/>
              </a:solidFill>
            </a:endParaRPr>
          </a:p>
        </p:txBody>
      </p:sp>
    </p:spTree>
    <p:extLst>
      <p:ext uri="{BB962C8B-B14F-4D97-AF65-F5344CB8AC3E}">
        <p14:creationId xmlns:p14="http://schemas.microsoft.com/office/powerpoint/2010/main" val="1080703167"/>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 id="2147483878" r:id="rId17"/>
    <p:sldLayoutId id="2147483879" r:id="rId18"/>
    <p:sldLayoutId id="2147483880" r:id="rId19"/>
    <p:sldLayoutId id="2147483881" r:id="rId20"/>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801"/>
            <a:ext cx="558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pt-BR" sz="1000">
              <a:solidFill>
                <a:srgbClr val="00338D"/>
              </a:solidFill>
            </a:endParaRPr>
          </a:p>
        </p:txBody>
      </p:sp>
    </p:spTree>
    <p:extLst>
      <p:ext uri="{BB962C8B-B14F-4D97-AF65-F5344CB8AC3E}">
        <p14:creationId xmlns:p14="http://schemas.microsoft.com/office/powerpoint/2010/main" val="3549190933"/>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230188" indent="-230188"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4394911"/>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1" r:id="rId4"/>
    <p:sldLayoutId id="2147483902" r:id="rId5"/>
    <p:sldLayoutId id="2147483903"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srgbClr val="00338D"/>
                </a:solidFill>
              </a:rPr>
              <a:pPr algn="r" fontAlgn="base">
                <a:spcBef>
                  <a:spcPct val="50000"/>
                </a:spcBef>
                <a:spcAft>
                  <a:spcPct val="0"/>
                </a:spcAft>
                <a:defRPr/>
              </a:pPr>
              <a:t>‹#›</a:t>
            </a:fld>
            <a:endParaRPr lang="pt-BR" sz="750" dirty="0">
              <a:solidFill>
                <a:srgbClr val="00338D"/>
              </a:solidFill>
            </a:endParaRPr>
          </a:p>
        </p:txBody>
      </p:sp>
    </p:spTree>
    <p:extLst>
      <p:ext uri="{BB962C8B-B14F-4D97-AF65-F5344CB8AC3E}">
        <p14:creationId xmlns:p14="http://schemas.microsoft.com/office/powerpoint/2010/main" val="104658949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27115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19960"/>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srgbClr val="00338D"/>
                </a:solidFill>
              </a:rPr>
              <a:pPr algn="r" fontAlgn="base">
                <a:spcBef>
                  <a:spcPct val="50000"/>
                </a:spcBef>
                <a:spcAft>
                  <a:spcPct val="0"/>
                </a:spcAft>
                <a:defRPr/>
              </a:pPr>
              <a:t>‹#›</a:t>
            </a:fld>
            <a:endParaRPr lang="pt-BR" sz="750" dirty="0">
              <a:solidFill>
                <a:srgbClr val="00338D"/>
              </a:solidFill>
            </a:endParaRPr>
          </a:p>
        </p:txBody>
      </p:sp>
    </p:spTree>
    <p:extLst>
      <p:ext uri="{BB962C8B-B14F-4D97-AF65-F5344CB8AC3E}">
        <p14:creationId xmlns:p14="http://schemas.microsoft.com/office/powerpoint/2010/main" val="113965153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sldNum="0" hdr="0" dt="0"/>
  <p:txStyles>
    <p:titleStyle>
      <a:lvl1pPr algn="ctr" rtl="0" eaLnBrk="1" fontAlgn="base" hangingPunct="1">
        <a:lnSpc>
          <a:spcPct val="90000"/>
        </a:lnSpc>
        <a:spcBef>
          <a:spcPct val="0"/>
        </a:spcBef>
        <a:spcAft>
          <a:spcPct val="0"/>
        </a:spcAft>
        <a:defRPr sz="21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900" algn="l" rtl="0" eaLnBrk="1" fontAlgn="base" hangingPunct="1">
        <a:spcBef>
          <a:spcPct val="0"/>
        </a:spcBef>
        <a:spcAft>
          <a:spcPct val="0"/>
        </a:spcAft>
        <a:defRPr sz="1800">
          <a:solidFill>
            <a:schemeClr val="tx2"/>
          </a:solidFill>
          <a:latin typeface="Arial" charset="0"/>
        </a:defRPr>
      </a:lvl6pPr>
      <a:lvl7pPr marL="685800" algn="l" rtl="0" eaLnBrk="1" fontAlgn="base" hangingPunct="1">
        <a:spcBef>
          <a:spcPct val="0"/>
        </a:spcBef>
        <a:spcAft>
          <a:spcPct val="0"/>
        </a:spcAft>
        <a:defRPr sz="1800">
          <a:solidFill>
            <a:schemeClr val="tx2"/>
          </a:solidFill>
          <a:latin typeface="Arial" charset="0"/>
        </a:defRPr>
      </a:lvl7pPr>
      <a:lvl8pPr marL="1028700" algn="l" rtl="0" eaLnBrk="1" fontAlgn="base" hangingPunct="1">
        <a:spcBef>
          <a:spcPct val="0"/>
        </a:spcBef>
        <a:spcAft>
          <a:spcPct val="0"/>
        </a:spcAft>
        <a:defRPr sz="1800">
          <a:solidFill>
            <a:schemeClr val="tx2"/>
          </a:solidFill>
          <a:latin typeface="Arial" charset="0"/>
        </a:defRPr>
      </a:lvl8pPr>
      <a:lvl9pPr marL="1371600" algn="l" rtl="0" eaLnBrk="1" fontAlgn="base" hangingPunct="1">
        <a:spcBef>
          <a:spcPct val="0"/>
        </a:spcBef>
        <a:spcAft>
          <a:spcPct val="0"/>
        </a:spcAft>
        <a:defRPr sz="1800">
          <a:solidFill>
            <a:schemeClr val="tx2"/>
          </a:solidFill>
          <a:latin typeface="Arial" charset="0"/>
        </a:defRPr>
      </a:lvl9pPr>
    </p:titleStyle>
    <p:bodyStyle>
      <a:lvl1pPr marL="172641" indent="-172641" algn="l" rtl="0" eaLnBrk="1" fontAlgn="base" hangingPunct="1">
        <a:spcBef>
          <a:spcPct val="20000"/>
        </a:spcBef>
        <a:spcAft>
          <a:spcPct val="0"/>
        </a:spcAft>
        <a:buFont typeface="Arial" pitchFamily="34" charset="0"/>
        <a:buChar char="•"/>
        <a:defRPr sz="1350">
          <a:solidFill>
            <a:schemeClr val="tx1"/>
          </a:solidFill>
          <a:latin typeface="+mn-lt"/>
          <a:ea typeface="ヒラギノ角ゴ Pro W3" charset="0"/>
          <a:cs typeface="ヒラギノ角ゴ Pro W3" charset="0"/>
        </a:defRPr>
      </a:lvl1pPr>
      <a:lvl2pPr marL="559594" indent="-170260" algn="l" rtl="0" eaLnBrk="1" fontAlgn="base" hangingPunct="1">
        <a:spcBef>
          <a:spcPct val="20000"/>
        </a:spcBef>
        <a:spcAft>
          <a:spcPct val="0"/>
        </a:spcAft>
        <a:buFont typeface="Segoe UI" panose="020B0502040204020203" pitchFamily="34" charset="0"/>
        <a:buChar char="—"/>
        <a:defRPr sz="1200">
          <a:solidFill>
            <a:schemeClr val="tx1"/>
          </a:solidFill>
          <a:latin typeface="+mn-lt"/>
          <a:ea typeface="ヒラギノ角ゴ Pro W3" charset="0"/>
        </a:defRPr>
      </a:lvl2pPr>
      <a:lvl3pPr marL="858441" indent="-172641" algn="l" rtl="0" eaLnBrk="1" fontAlgn="base" hangingPunct="1">
        <a:spcBef>
          <a:spcPct val="20000"/>
        </a:spcBef>
        <a:spcAft>
          <a:spcPct val="0"/>
        </a:spcAft>
        <a:buFont typeface="Arial" panose="020B0604020202020204" pitchFamily="34" charset="0"/>
        <a:buChar char="•"/>
        <a:defRPr sz="1050">
          <a:solidFill>
            <a:schemeClr val="tx1"/>
          </a:solidFill>
          <a:latin typeface="+mn-lt"/>
          <a:ea typeface="ヒラギノ角ゴ Pro W3" charset="0"/>
        </a:defRPr>
      </a:lvl3pPr>
      <a:lvl4pPr marL="1198960" indent="-170260"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41" indent="-172641"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500" algn="l" rtl="0" eaLnBrk="1" fontAlgn="base" hangingPunct="1">
        <a:spcBef>
          <a:spcPct val="20000"/>
        </a:spcBef>
        <a:spcAft>
          <a:spcPct val="0"/>
        </a:spcAft>
        <a:buChar char="»"/>
        <a:defRPr sz="1800">
          <a:solidFill>
            <a:schemeClr val="tx1"/>
          </a:solidFill>
          <a:latin typeface="+mn-lt"/>
        </a:defRPr>
      </a:lvl6pPr>
      <a:lvl7pPr marL="2057400" algn="l" rtl="0" eaLnBrk="1" fontAlgn="base" hangingPunct="1">
        <a:spcBef>
          <a:spcPct val="20000"/>
        </a:spcBef>
        <a:spcAft>
          <a:spcPct val="0"/>
        </a:spcAft>
        <a:buChar char="»"/>
        <a:defRPr sz="1800">
          <a:solidFill>
            <a:schemeClr val="tx1"/>
          </a:solidFill>
          <a:latin typeface="+mn-lt"/>
        </a:defRPr>
      </a:lvl7pPr>
      <a:lvl8pPr marL="2400300" algn="l" rtl="0" eaLnBrk="1" fontAlgn="base" hangingPunct="1">
        <a:spcBef>
          <a:spcPct val="20000"/>
        </a:spcBef>
        <a:spcAft>
          <a:spcPct val="0"/>
        </a:spcAft>
        <a:buChar char="»"/>
        <a:defRPr sz="1800">
          <a:solidFill>
            <a:schemeClr val="tx1"/>
          </a:solidFill>
          <a:latin typeface="+mn-lt"/>
        </a:defRPr>
      </a:lvl8pPr>
      <a:lvl9pPr marL="2743200"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pt-BR" sz="1000" dirty="0">
              <a:solidFill>
                <a:srgbClr val="00338D"/>
              </a:solidFill>
            </a:endParaRPr>
          </a:p>
        </p:txBody>
      </p:sp>
    </p:spTree>
    <p:extLst>
      <p:ext uri="{BB962C8B-B14F-4D97-AF65-F5344CB8AC3E}">
        <p14:creationId xmlns:p14="http://schemas.microsoft.com/office/powerpoint/2010/main" val="326264271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latin typeface="Open Sans Regular" charset="0"/>
              </a:rPr>
              <a:pPr algn="r" fontAlgn="base">
                <a:spcBef>
                  <a:spcPct val="50000"/>
                </a:spcBef>
                <a:spcAft>
                  <a:spcPct val="0"/>
                </a:spcAft>
                <a:defRPr/>
              </a:pPr>
              <a:t>‹#›</a:t>
            </a:fld>
            <a:endParaRPr lang="pt-BR" sz="1000" dirty="0">
              <a:solidFill>
                <a:srgbClr val="00338D"/>
              </a:solidFill>
              <a:latin typeface="Open Sans Regular" charset="0"/>
            </a:endParaRPr>
          </a:p>
        </p:txBody>
      </p:sp>
      <p:sp>
        <p:nvSpPr>
          <p:cNvPr id="11" name="Rectangle 10"/>
          <p:cNvSpPr/>
          <p:nvPr userDrawn="1"/>
        </p:nvSpPr>
        <p:spPr bwMode="auto">
          <a:xfrm>
            <a:off x="5547360" y="1216947"/>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defTabSz="914377" fontAlgn="base">
              <a:spcBef>
                <a:spcPct val="0"/>
              </a:spcBef>
              <a:spcAft>
                <a:spcPct val="0"/>
              </a:spcAft>
              <a:buFont typeface="Helvetica" pitchFamily="84" charset="0"/>
              <a:buNone/>
            </a:pPr>
            <a:endParaRPr lang="en-US" sz="3000" dirty="0">
              <a:solidFill>
                <a:srgbClr val="404040"/>
              </a:solidFill>
              <a:latin typeface="Open Sans Regular" charset="0"/>
              <a:ea typeface="ヒラギノ角ゴ Pro W3" pitchFamily="84" charset="-128"/>
            </a:endParaRPr>
          </a:p>
        </p:txBody>
      </p:sp>
    </p:spTree>
    <p:extLst>
      <p:ext uri="{BB962C8B-B14F-4D97-AF65-F5344CB8AC3E}">
        <p14:creationId xmlns:p14="http://schemas.microsoft.com/office/powerpoint/2010/main" val="648053620"/>
      </p:ext>
    </p:extLst>
  </p:cSld>
  <p:clrMap bg1="lt1" tx1="dk1" bg2="lt2" tx2="dk2" accent1="accent1" accent2="accent2" accent3="accent3" accent4="accent4" accent5="accent5" accent6="accent6" hlink="hlink" folHlink="folHlink"/>
  <p:sldLayoutIdLst>
    <p:sldLayoutId id="2147483736" r:id="rId1"/>
  </p:sldLayoutIdLst>
  <p:hf sldNum="0" hdr="0" dt="0"/>
  <p:txStyles>
    <p:titleStyle>
      <a:lvl1pPr algn="ctr" rtl="0" eaLnBrk="1" fontAlgn="base" hangingPunct="1">
        <a:lnSpc>
          <a:spcPct val="90000"/>
        </a:lnSpc>
        <a:spcBef>
          <a:spcPct val="0"/>
        </a:spcBef>
        <a:spcAft>
          <a:spcPct val="0"/>
        </a:spcAft>
        <a:defRPr sz="2800" b="0" i="0">
          <a:solidFill>
            <a:schemeClr val="accent6"/>
          </a:solidFill>
          <a:latin typeface="Open Sans Regular" charset="0"/>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b="0" i="0">
          <a:solidFill>
            <a:schemeClr val="tx1"/>
          </a:solidFill>
          <a:latin typeface="Open Sans Regular" charset="0"/>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b="0" i="0">
          <a:solidFill>
            <a:schemeClr val="tx1"/>
          </a:solidFill>
          <a:latin typeface="Open Sans Regular" charset="0"/>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b="0" i="0">
          <a:solidFill>
            <a:schemeClr val="tx1"/>
          </a:solidFill>
          <a:latin typeface="Open Sans Regular" charset="0"/>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20038"/>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pt-BR" sz="750" dirty="0">
              <a:solidFill>
                <a:prstClr val="white"/>
              </a:solidFill>
            </a:endParaRPr>
          </a:p>
        </p:txBody>
      </p:sp>
    </p:spTree>
    <p:extLst>
      <p:ext uri="{BB962C8B-B14F-4D97-AF65-F5344CB8AC3E}">
        <p14:creationId xmlns:p14="http://schemas.microsoft.com/office/powerpoint/2010/main" val="303370431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801"/>
            <a:ext cx="558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pt-BR" sz="1000" dirty="0">
              <a:solidFill>
                <a:srgbClr val="00338D"/>
              </a:solidFill>
            </a:endParaRPr>
          </a:p>
        </p:txBody>
      </p:sp>
    </p:spTree>
    <p:extLst>
      <p:ext uri="{BB962C8B-B14F-4D97-AF65-F5344CB8AC3E}">
        <p14:creationId xmlns:p14="http://schemas.microsoft.com/office/powerpoint/2010/main" val="205887972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230188" indent="-230188"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801"/>
            <a:ext cx="558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pt-BR" sz="1000">
              <a:solidFill>
                <a:srgbClr val="00338D"/>
              </a:solidFill>
            </a:endParaRPr>
          </a:p>
        </p:txBody>
      </p:sp>
      <p:sp>
        <p:nvSpPr>
          <p:cNvPr id="11" name="Rectangle 10"/>
          <p:cNvSpPr/>
          <p:nvPr userDrawn="1"/>
        </p:nvSpPr>
        <p:spPr bwMode="auto">
          <a:xfrm>
            <a:off x="5547360" y="1216947"/>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15180847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230188" indent="-230188"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50.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50.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npuTGERBctE&amp;feature=youtu.be" TargetMode="External"/><Relationship Id="rId2" Type="http://schemas.openxmlformats.org/officeDocument/2006/relationships/notesSlide" Target="../notesSlides/notesSlide14.xml"/><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50.xml"/><Relationship Id="rId5" Type="http://schemas.openxmlformats.org/officeDocument/2006/relationships/image" Target="../media/image39.jpe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50.xml"/><Relationship Id="rId4" Type="http://schemas.openxmlformats.org/officeDocument/2006/relationships/image" Target="../media/image40.jp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88.xml"/></Relationships>
</file>

<file path=ppt/slides/_rels/slide2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hyperlink" Target="http://www.lionshelp.zendesk.com/" TargetMode="External"/><Relationship Id="rId7"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5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mailto:mylion@lionsclubs.org" TargetMode="External"/><Relationship Id="rId9" Type="http://schemas.openxmlformats.org/officeDocument/2006/relationships/image" Target="../media/image43.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7.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38.xml"/><Relationship Id="rId4" Type="http://schemas.openxmlformats.org/officeDocument/2006/relationships/hyperlink" Target="mailto:mylionsupport@lionsclubs.or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54.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50.xml"/><Relationship Id="rId4" Type="http://schemas.openxmlformats.org/officeDocument/2006/relationships/hyperlink" Target="https://cdn2.webdamdb.com/md_wJT2rcTDxmu4.jpg.pdf?v=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97.xml"/></Relationships>
</file>

<file path=ppt/slides/_rels/slide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mailto:mylion@lionsclubs.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ld Ba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065F523-E8C7-2041-BD65-5BE75A33AA58}"/>
              </a:ext>
            </a:extLst>
          </p:cNvPr>
          <p:cNvSpPr/>
          <p:nvPr/>
        </p:nvSpPr>
        <p:spPr>
          <a:xfrm>
            <a:off x="792677" y="4027416"/>
            <a:ext cx="10181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6" name="Gold Ba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02DD2D4-00E0-8540-9F1B-434D3B5BE2D9}"/>
              </a:ext>
            </a:extLst>
          </p:cNvPr>
          <p:cNvSpPr/>
          <p:nvPr/>
        </p:nvSpPr>
        <p:spPr>
          <a:xfrm>
            <a:off x="2816349" y="4027416"/>
            <a:ext cx="2936058"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7" name="Text Placeholder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009F760-D9F2-7740-BF46-490370A1D2DF}"/>
              </a:ext>
            </a:extLst>
          </p:cNvPr>
          <p:cNvSpPr>
            <a:spLocks noGrp="1"/>
          </p:cNvSpPr>
          <p:nvPr>
            <p:ph type="body" sz="quarter" idx="13"/>
          </p:nvPr>
        </p:nvSpPr>
        <p:spPr>
          <a:xfrm>
            <a:off x="774748" y="4471551"/>
            <a:ext cx="8638032" cy="535194"/>
          </a:xfrm>
        </p:spPr>
        <p:txBody>
          <a:bodyPr/>
          <a:lstStyle/>
          <a:p>
            <a:r>
              <a:rPr lang="pt-BR" sz="2000" dirty="0"/>
              <a:t>Como usar o MyLion como um sistema de apoio ao seu serviço.</a:t>
            </a: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120" y="2295264"/>
            <a:ext cx="6402259" cy="2286521"/>
          </a:xfrm>
          <a:prstGeom prst="rect">
            <a:avLst/>
          </a:prstGeom>
        </p:spPr>
      </p:pic>
    </p:spTree>
    <p:extLst>
      <p:ext uri="{BB962C8B-B14F-4D97-AF65-F5344CB8AC3E}">
        <p14:creationId xmlns:p14="http://schemas.microsoft.com/office/powerpoint/2010/main" val="2537890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pt-BR" smtClean="0"/>
              <a:t>Servindo com o MyLion</a:t>
            </a:r>
          </a:p>
        </p:txBody>
      </p:sp>
      <p:sp>
        <p:nvSpPr>
          <p:cNvPr id="2" name="Text Placeholder 1"/>
          <p:cNvSpPr>
            <a:spLocks noGrp="1"/>
          </p:cNvSpPr>
          <p:nvPr>
            <p:ph type="body" sz="quarter" idx="13"/>
          </p:nvPr>
        </p:nvSpPr>
        <p:spPr>
          <a:xfrm>
            <a:off x="2730321" y="4330873"/>
            <a:ext cx="7109138" cy="535194"/>
          </a:xfrm>
        </p:spPr>
        <p:txBody>
          <a:bodyPr/>
          <a:lstStyle/>
          <a:p>
            <a:r>
              <a:rPr lang="pt-BR" sz="2400" dirty="0" smtClean="0"/>
              <a:t>Duas opções: Nova Atividade ou Relatar Atividade</a:t>
            </a:r>
          </a:p>
        </p:txBody>
      </p:sp>
    </p:spTree>
    <p:extLst>
      <p:ext uri="{BB962C8B-B14F-4D97-AF65-F5344CB8AC3E}">
        <p14:creationId xmlns:p14="http://schemas.microsoft.com/office/powerpoint/2010/main" val="1273525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799" y="724626"/>
            <a:ext cx="9179417" cy="445043"/>
          </a:xfrm>
          <a:prstGeom prst="rect">
            <a:avLst/>
          </a:prstGeom>
        </p:spPr>
        <p:txBody>
          <a:bodyPr/>
          <a:lstStyle/>
          <a:p>
            <a:pPr marL="0" indent="0">
              <a:buNone/>
            </a:pPr>
            <a:r>
              <a:rPr lang="pt-BR" sz="4000" b="1" kern="1200" dirty="0">
                <a:solidFill>
                  <a:srgbClr val="0A5496"/>
                </a:solidFill>
              </a:rPr>
              <a:t>Relatando uma atividade já ocorrida </a:t>
            </a:r>
          </a:p>
        </p:txBody>
      </p:sp>
      <p:sp>
        <p:nvSpPr>
          <p:cNvPr id="5" name="Content Placeholder 2"/>
          <p:cNvSpPr txBox="1">
            <a:spLocks/>
          </p:cNvSpPr>
          <p:nvPr/>
        </p:nvSpPr>
        <p:spPr bwMode="auto">
          <a:xfrm>
            <a:off x="685801" y="1752261"/>
            <a:ext cx="6529192" cy="5203097"/>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pPr>
            <a:r>
              <a:rPr lang="pt-BR" sz="2600" kern="0" dirty="0">
                <a:solidFill>
                  <a:schemeClr val="accent2">
                    <a:lumMod val="50000"/>
                  </a:schemeClr>
                </a:solidFill>
                <a:latin typeface="Arial" charset="0"/>
              </a:rPr>
              <a:t>Escolha </a:t>
            </a:r>
            <a:r>
              <a:rPr lang="pt-BR" sz="2600" b="1" kern="0" dirty="0">
                <a:solidFill>
                  <a:schemeClr val="accent2">
                    <a:lumMod val="50000"/>
                  </a:schemeClr>
                </a:solidFill>
                <a:latin typeface="Arial" charset="0"/>
              </a:rPr>
              <a:t>Relatar Atividade</a:t>
            </a:r>
            <a:r>
              <a:rPr lang="pt-BR" sz="2600" kern="0" dirty="0">
                <a:solidFill>
                  <a:schemeClr val="accent2">
                    <a:lumMod val="50000"/>
                  </a:schemeClr>
                </a:solidFill>
                <a:latin typeface="Arial" charset="0"/>
              </a:rPr>
              <a:t> se você quiser relatar uma atividade que já tenha</a:t>
            </a:r>
            <a:r>
              <a:rPr lang="pt-BR" smtClean="0"/>
              <a:t> </a:t>
            </a:r>
            <a:r>
              <a:rPr lang="pt-BR" sz="2600" kern="0" dirty="0">
                <a:solidFill>
                  <a:schemeClr val="accent2">
                    <a:lumMod val="50000"/>
                  </a:schemeClr>
                </a:solidFill>
                <a:latin typeface="Arial" charset="0"/>
              </a:rPr>
              <a:t>ocorrido. Depois:</a:t>
            </a:r>
          </a:p>
          <a:p>
            <a:pPr lvl="1">
              <a:lnSpc>
                <a:spcPct val="105000"/>
              </a:lnSpc>
              <a:spcAft>
                <a:spcPts val="1200"/>
              </a:spcAft>
            </a:pPr>
            <a:r>
              <a:rPr lang="pt-BR" sz="2000" kern="0" dirty="0">
                <a:solidFill>
                  <a:schemeClr val="accent2">
                    <a:lumMod val="50000"/>
                  </a:schemeClr>
                </a:solidFill>
                <a:latin typeface="Arial" charset="0"/>
              </a:rPr>
              <a:t>Acrescente os principais detalhes</a:t>
            </a:r>
          </a:p>
          <a:p>
            <a:pPr lvl="1">
              <a:lnSpc>
                <a:spcPct val="105000"/>
              </a:lnSpc>
              <a:spcAft>
                <a:spcPts val="1200"/>
              </a:spcAft>
            </a:pPr>
            <a:r>
              <a:rPr lang="pt-BR" sz="2000" kern="0" dirty="0">
                <a:solidFill>
                  <a:schemeClr val="accent2">
                    <a:lumMod val="50000"/>
                  </a:schemeClr>
                </a:solidFill>
                <a:latin typeface="Arial" charset="0"/>
              </a:rPr>
              <a:t>Faça um upload de fotografias</a:t>
            </a:r>
          </a:p>
          <a:p>
            <a:pPr lvl="1">
              <a:lnSpc>
                <a:spcPct val="105000"/>
              </a:lnSpc>
              <a:spcAft>
                <a:spcPts val="1200"/>
              </a:spcAft>
            </a:pPr>
            <a:r>
              <a:rPr lang="pt-BR" sz="2000" kern="0" dirty="0">
                <a:solidFill>
                  <a:schemeClr val="accent2">
                    <a:lumMod val="50000"/>
                  </a:schemeClr>
                </a:solidFill>
                <a:latin typeface="Arial" charset="0"/>
              </a:rPr>
              <a:t>Insira os números de impacto</a:t>
            </a:r>
          </a:p>
          <a:p>
            <a:pPr>
              <a:lnSpc>
                <a:spcPct val="105000"/>
              </a:lnSpc>
              <a:spcAft>
                <a:spcPts val="1200"/>
              </a:spcAft>
            </a:pPr>
            <a:r>
              <a:rPr lang="pt-BR" sz="2400" dirty="0">
                <a:solidFill>
                  <a:srgbClr val="D9D9D9">
                    <a:lumMod val="50000"/>
                  </a:srgbClr>
                </a:solidFill>
                <a:latin typeface="Arial" panose="020B0604020202020204" pitchFamily="34" charset="0"/>
              </a:rPr>
              <a:t>Apenas os administradores com acesso a relatórios poderão </a:t>
            </a:r>
            <a:r>
              <a:rPr lang="pt-BR" sz="2400" b="1" dirty="0">
                <a:solidFill>
                  <a:srgbClr val="D9D9D9">
                    <a:lumMod val="50000"/>
                  </a:srgbClr>
                </a:solidFill>
                <a:latin typeface="Arial" panose="020B0604020202020204" pitchFamily="34" charset="0"/>
              </a:rPr>
              <a:t>Relatar uma Atividade.</a:t>
            </a:r>
          </a:p>
          <a:p>
            <a:pPr>
              <a:lnSpc>
                <a:spcPct val="105000"/>
              </a:lnSpc>
              <a:spcAft>
                <a:spcPts val="1200"/>
              </a:spcAft>
            </a:pPr>
            <a:r>
              <a:rPr lang="pt-BR" sz="2400" b="1" kern="0" dirty="0">
                <a:solidFill>
                  <a:srgbClr val="D9D9D9">
                    <a:lumMod val="50000"/>
                  </a:srgbClr>
                </a:solidFill>
                <a:latin typeface="Arial" panose="020B0604020202020204" pitchFamily="34" charset="0"/>
              </a:rPr>
              <a:t>Disponível no website e no app MyLion.</a:t>
            </a:r>
            <a:endParaRPr lang="pt-BR" sz="2600" b="1" kern="0" dirty="0">
              <a:solidFill>
                <a:schemeClr val="accent2">
                  <a:lumMod val="50000"/>
                </a:schemeClr>
              </a:solidFill>
              <a:latin typeface="Arial" charset="0"/>
              <a:ea typeface="Arial" charset="0"/>
              <a:cs typeface="Arial" charset="0"/>
            </a:endParaRPr>
          </a:p>
          <a:p>
            <a:pPr>
              <a:lnSpc>
                <a:spcPct val="105000"/>
              </a:lnSpc>
              <a:spcAft>
                <a:spcPts val="1200"/>
              </a:spcAft>
              <a:buClr>
                <a:prstClr val="white"/>
              </a:buClr>
              <a:buFont typeface="Arial" charset="0"/>
              <a:buChar char="•"/>
            </a:pPr>
            <a:endParaRPr lang="pt-BR" sz="2600" kern="0" dirty="0">
              <a:solidFill>
                <a:schemeClr val="accent2">
                  <a:lumMod val="50000"/>
                </a:schemeClr>
              </a:solidFill>
              <a:latin typeface="Arial" charset="0"/>
              <a:ea typeface="Arial" charset="0"/>
              <a:cs typeface="Arial" charset="0"/>
            </a:endParaRPr>
          </a:p>
        </p:txBody>
      </p:sp>
      <p:pic>
        <p:nvPicPr>
          <p:cNvPr id="7" name="Picture 6" descr="A screenshot of a computer screen&#10;&#10;Description automatically generated">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161A5D5-11B3-BE43-83AC-CB7293B6D4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8323" y="1982809"/>
            <a:ext cx="7757287" cy="4150565"/>
          </a:xfrm>
          <a:prstGeom prst="rect">
            <a:avLst/>
          </a:prstGeom>
        </p:spPr>
      </p:pic>
      <p:sp>
        <p:nvSpPr>
          <p:cNvPr id="8" name="Rectangle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5AEECC7-5645-9341-B1C6-392FBA77C497}"/>
              </a:ext>
            </a:extLst>
          </p:cNvPr>
          <p:cNvSpPr/>
          <p:nvPr/>
        </p:nvSpPr>
        <p:spPr bwMode="auto">
          <a:xfrm>
            <a:off x="7339844" y="2402585"/>
            <a:ext cx="4252198" cy="2633306"/>
          </a:xfrm>
          <a:prstGeom prst="rect">
            <a:avLst/>
          </a:prstGeom>
          <a:solidFill>
            <a:srgbClr val="1530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2" name="Picture 1"/>
          <p:cNvPicPr>
            <a:picLocks noChangeAspect="1"/>
          </p:cNvPicPr>
          <p:nvPr/>
        </p:nvPicPr>
        <p:blipFill rotWithShape="1">
          <a:blip r:embed="rId4"/>
          <a:srcRect l="465" r="518" b="1451"/>
          <a:stretch/>
        </p:blipFill>
        <p:spPr>
          <a:xfrm>
            <a:off x="7339844" y="2402585"/>
            <a:ext cx="4252199" cy="2423664"/>
          </a:xfrm>
          <a:prstGeom prst="rect">
            <a:avLst/>
          </a:prstGeom>
        </p:spPr>
      </p:pic>
    </p:spTree>
    <p:extLst>
      <p:ext uri="{BB962C8B-B14F-4D97-AF65-F5344CB8AC3E}">
        <p14:creationId xmlns:p14="http://schemas.microsoft.com/office/powerpoint/2010/main" val="3342884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960509" y="2349662"/>
            <a:ext cx="8270981" cy="1267138"/>
          </a:xfrm>
        </p:spPr>
        <p:txBody>
          <a:bodyPr/>
          <a:lstStyle/>
          <a:p>
            <a:r>
              <a:rPr lang="pt-BR" dirty="0" smtClean="0"/>
              <a:t>Demonstração: Relatar uma atividade já ocorrida </a:t>
            </a:r>
            <a:r>
              <a:rPr lang="pt-BR" dirty="0" smtClean="0"/>
              <a:t>(site</a:t>
            </a:r>
            <a:r>
              <a:rPr lang="pt-BR" dirty="0" smtClean="0"/>
              <a:t>).</a:t>
            </a:r>
          </a:p>
        </p:txBody>
      </p:sp>
      <p:sp>
        <p:nvSpPr>
          <p:cNvPr id="6" name="TextBox 5"/>
          <p:cNvSpPr txBox="1"/>
          <p:nvPr/>
        </p:nvSpPr>
        <p:spPr>
          <a:xfrm>
            <a:off x="4710624" y="4314063"/>
            <a:ext cx="2770750" cy="338554"/>
          </a:xfrm>
          <a:prstGeom prst="rect">
            <a:avLst/>
          </a:prstGeom>
          <a:noFill/>
        </p:spPr>
        <p:txBody>
          <a:bodyPr wrap="square" rtlCol="0">
            <a:spAutoFit/>
          </a:bodyPr>
          <a:lstStyle/>
          <a:p>
            <a:r>
              <a:rPr lang="pt-BR" sz="1600" i="1" dirty="0">
                <a:solidFill>
                  <a:schemeClr val="bg1"/>
                </a:solidFill>
              </a:rPr>
              <a:t>INSERT VIDEO LINK HERE</a:t>
            </a:r>
          </a:p>
        </p:txBody>
      </p:sp>
      <p:sp>
        <p:nvSpPr>
          <p:cNvPr id="7" name="TextBox 6"/>
          <p:cNvSpPr txBox="1"/>
          <p:nvPr/>
        </p:nvSpPr>
        <p:spPr>
          <a:xfrm>
            <a:off x="1442434" y="5853671"/>
            <a:ext cx="9903853" cy="338554"/>
          </a:xfrm>
          <a:prstGeom prst="rect">
            <a:avLst/>
          </a:prstGeom>
          <a:noFill/>
        </p:spPr>
        <p:txBody>
          <a:bodyPr wrap="square" rtlCol="0">
            <a:spAutoFit/>
          </a:bodyPr>
          <a:lstStyle/>
          <a:p>
            <a:r>
              <a:rPr lang="pt-BR" sz="1600" i="1" dirty="0">
                <a:solidFill>
                  <a:schemeClr val="bg1"/>
                </a:solidFill>
              </a:rPr>
              <a:t>O MyLion servirá como destino para os relatórios de atividades de serviço a partir de 1º de julho de 2019.</a:t>
            </a:r>
          </a:p>
        </p:txBody>
      </p:sp>
    </p:spTree>
    <p:extLst>
      <p:ext uri="{BB962C8B-B14F-4D97-AF65-F5344CB8AC3E}">
        <p14:creationId xmlns:p14="http://schemas.microsoft.com/office/powerpoint/2010/main" val="3646634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724626"/>
            <a:ext cx="11046854" cy="445043"/>
          </a:xfrm>
          <a:prstGeom prst="rect">
            <a:avLst/>
          </a:prstGeom>
        </p:spPr>
        <p:txBody>
          <a:bodyPr/>
          <a:lstStyle/>
          <a:p>
            <a:pPr marL="0" indent="0">
              <a:buNone/>
            </a:pPr>
            <a:r>
              <a:rPr lang="pt-BR" sz="2800" b="1" kern="1200" dirty="0">
                <a:solidFill>
                  <a:srgbClr val="0A5496"/>
                </a:solidFill>
              </a:rPr>
              <a:t>Planeje uma atividade, depois relate o que você fez no MyLion.</a:t>
            </a:r>
          </a:p>
        </p:txBody>
      </p:sp>
      <p:sp>
        <p:nvSpPr>
          <p:cNvPr id="5" name="Content Placeholder 2"/>
          <p:cNvSpPr txBox="1">
            <a:spLocks/>
          </p:cNvSpPr>
          <p:nvPr/>
        </p:nvSpPr>
        <p:spPr bwMode="auto">
          <a:xfrm>
            <a:off x="685800" y="1573881"/>
            <a:ext cx="6756723" cy="5203097"/>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pPr>
            <a:r>
              <a:rPr lang="pt-BR" kern="0" dirty="0">
                <a:solidFill>
                  <a:schemeClr val="accent2">
                    <a:lumMod val="50000"/>
                  </a:schemeClr>
                </a:solidFill>
                <a:latin typeface="Arial" charset="0"/>
              </a:rPr>
              <a:t>Crie e publique a sua próxima atividade.</a:t>
            </a:r>
          </a:p>
          <a:p>
            <a:pPr>
              <a:lnSpc>
                <a:spcPct val="105000"/>
              </a:lnSpc>
              <a:spcAft>
                <a:spcPts val="1200"/>
              </a:spcAft>
            </a:pPr>
            <a:r>
              <a:rPr lang="pt-BR" kern="0" dirty="0">
                <a:solidFill>
                  <a:schemeClr val="accent2">
                    <a:lumMod val="50000"/>
                  </a:schemeClr>
                </a:solidFill>
                <a:latin typeface="Arial" charset="0"/>
              </a:rPr>
              <a:t>Escolha </a:t>
            </a:r>
            <a:r>
              <a:rPr lang="pt-BR" b="1" kern="0" dirty="0">
                <a:solidFill>
                  <a:schemeClr val="accent2">
                    <a:lumMod val="50000"/>
                  </a:schemeClr>
                </a:solidFill>
                <a:latin typeface="Arial" charset="0"/>
              </a:rPr>
              <a:t>Nova Atividade</a:t>
            </a:r>
            <a:r>
              <a:rPr lang="pt-BR" kern="0" dirty="0">
                <a:solidFill>
                  <a:schemeClr val="accent2">
                    <a:lumMod val="50000"/>
                  </a:schemeClr>
                </a:solidFill>
                <a:latin typeface="Arial" charset="0"/>
              </a:rPr>
              <a:t> no MyLion e depois:</a:t>
            </a:r>
          </a:p>
          <a:p>
            <a:pPr lvl="1">
              <a:lnSpc>
                <a:spcPct val="105000"/>
              </a:lnSpc>
              <a:spcAft>
                <a:spcPts val="1200"/>
              </a:spcAft>
            </a:pPr>
            <a:r>
              <a:rPr lang="pt-BR" sz="1800" kern="0" dirty="0">
                <a:solidFill>
                  <a:schemeClr val="accent2">
                    <a:lumMod val="50000"/>
                  </a:schemeClr>
                </a:solidFill>
                <a:latin typeface="Arial" charset="0"/>
              </a:rPr>
              <a:t>Acrescente os principais detalhes</a:t>
            </a:r>
          </a:p>
          <a:p>
            <a:pPr lvl="1">
              <a:lnSpc>
                <a:spcPct val="105000"/>
              </a:lnSpc>
              <a:spcAft>
                <a:spcPts val="1200"/>
              </a:spcAft>
            </a:pPr>
            <a:r>
              <a:rPr lang="pt-BR" sz="1800" kern="0" dirty="0">
                <a:solidFill>
                  <a:schemeClr val="accent2">
                    <a:lumMod val="50000"/>
                  </a:schemeClr>
                </a:solidFill>
                <a:latin typeface="Arial" charset="0"/>
              </a:rPr>
              <a:t>Faça um upload de fotografias</a:t>
            </a:r>
          </a:p>
          <a:p>
            <a:pPr lvl="1">
              <a:lnSpc>
                <a:spcPct val="105000"/>
              </a:lnSpc>
              <a:spcAft>
                <a:spcPts val="1200"/>
              </a:spcAft>
            </a:pPr>
            <a:r>
              <a:rPr lang="pt-BR" sz="1800" kern="0" dirty="0">
                <a:solidFill>
                  <a:schemeClr val="accent2">
                    <a:lumMod val="50000"/>
                  </a:schemeClr>
                </a:solidFill>
                <a:latin typeface="Arial" charset="0"/>
              </a:rPr>
              <a:t>Convide novos associados a se afiliarem </a:t>
            </a:r>
          </a:p>
          <a:p>
            <a:pPr lvl="1">
              <a:lnSpc>
                <a:spcPct val="105000"/>
              </a:lnSpc>
              <a:spcAft>
                <a:spcPts val="1200"/>
              </a:spcAft>
            </a:pPr>
            <a:r>
              <a:rPr lang="pt-BR" sz="1800" kern="0" dirty="0">
                <a:solidFill>
                  <a:schemeClr val="accent2">
                    <a:lumMod val="50000"/>
                  </a:schemeClr>
                </a:solidFill>
                <a:latin typeface="Arial" charset="0"/>
              </a:rPr>
              <a:t>Publique  </a:t>
            </a:r>
          </a:p>
          <a:p>
            <a:pPr>
              <a:lnSpc>
                <a:spcPct val="105000"/>
              </a:lnSpc>
              <a:spcAft>
                <a:spcPts val="1200"/>
              </a:spcAft>
            </a:pPr>
            <a:r>
              <a:rPr lang="pt-BR" dirty="0">
                <a:solidFill>
                  <a:srgbClr val="D9D9D9">
                    <a:lumMod val="50000"/>
                  </a:srgbClr>
                </a:solidFill>
                <a:latin typeface="Arial" panose="020B0604020202020204" pitchFamily="34" charset="0"/>
              </a:rPr>
              <a:t>A atividade terminou? Os dirigentes acrescentam alguns números de impacto e os relatórios estão prontos!</a:t>
            </a:r>
          </a:p>
          <a:p>
            <a:pPr>
              <a:lnSpc>
                <a:spcPct val="105000"/>
              </a:lnSpc>
              <a:spcAft>
                <a:spcPts val="1200"/>
              </a:spcAft>
            </a:pPr>
            <a:r>
              <a:rPr lang="pt-BR" kern="0" dirty="0">
                <a:solidFill>
                  <a:srgbClr val="D9D9D9">
                    <a:lumMod val="50000"/>
                  </a:srgbClr>
                </a:solidFill>
                <a:latin typeface="Arial" panose="020B0604020202020204" pitchFamily="34" charset="0"/>
              </a:rPr>
              <a:t>Todos os Leões e Leos podem criar uma nova atividade.</a:t>
            </a:r>
            <a:endParaRPr lang="pt-BR" kern="0" dirty="0">
              <a:solidFill>
                <a:schemeClr val="accent2">
                  <a:lumMod val="50000"/>
                </a:schemeClr>
              </a:solidFill>
              <a:latin typeface="Arial" charset="0"/>
              <a:ea typeface="Arial" charset="0"/>
              <a:cs typeface="Arial" charset="0"/>
            </a:endParaRPr>
          </a:p>
          <a:p>
            <a:pPr>
              <a:lnSpc>
                <a:spcPct val="105000"/>
              </a:lnSpc>
              <a:spcAft>
                <a:spcPts val="1200"/>
              </a:spcAft>
              <a:buClr>
                <a:prstClr val="white"/>
              </a:buClr>
              <a:buFont typeface="Arial" charset="0"/>
              <a:buChar char="•"/>
            </a:pPr>
            <a:endParaRPr lang="pt-BR" kern="0" dirty="0">
              <a:solidFill>
                <a:schemeClr val="accent2">
                  <a:lumMod val="50000"/>
                </a:schemeClr>
              </a:solidFill>
              <a:latin typeface="Arial" charset="0"/>
              <a:ea typeface="Arial" charset="0"/>
              <a:cs typeface="Arial" charset="0"/>
            </a:endParaRPr>
          </a:p>
        </p:txBody>
      </p:sp>
      <p:pic>
        <p:nvPicPr>
          <p:cNvPr id="6" name="Picture 5" descr="A screenshot of a computer screen&#10;&#10;Description automatically generated">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BD70CC4-DD0B-2243-AC06-F8D310FCF5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8323" y="1982809"/>
            <a:ext cx="7757287" cy="4150565"/>
          </a:xfrm>
          <a:prstGeom prst="rect">
            <a:avLst/>
          </a:prstGeom>
        </p:spPr>
      </p:pic>
      <p:sp>
        <p:nvSpPr>
          <p:cNvPr id="8" name="Rectangle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1C9216D-75FA-F548-B308-F4BE3FE3045A}"/>
              </a:ext>
            </a:extLst>
          </p:cNvPr>
          <p:cNvSpPr/>
          <p:nvPr/>
        </p:nvSpPr>
        <p:spPr bwMode="auto">
          <a:xfrm>
            <a:off x="7339844" y="2402585"/>
            <a:ext cx="4252198" cy="2633306"/>
          </a:xfrm>
          <a:prstGeom prst="rect">
            <a:avLst/>
          </a:prstGeom>
          <a:solidFill>
            <a:srgbClr val="1530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2" name="Picture 1"/>
          <p:cNvPicPr>
            <a:picLocks noChangeAspect="1"/>
          </p:cNvPicPr>
          <p:nvPr/>
        </p:nvPicPr>
        <p:blipFill rotWithShape="1">
          <a:blip r:embed="rId4"/>
          <a:srcRect r="49968" b="3644"/>
          <a:stretch/>
        </p:blipFill>
        <p:spPr>
          <a:xfrm>
            <a:off x="7339845" y="2402586"/>
            <a:ext cx="4252198" cy="2303229"/>
          </a:xfrm>
          <a:prstGeom prst="rect">
            <a:avLst/>
          </a:prstGeom>
        </p:spPr>
      </p:pic>
      <p:pic>
        <p:nvPicPr>
          <p:cNvPr id="9" name="Pictur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10DF372-E6C3-EB4C-9263-8B6A99A47A05}"/>
              </a:ext>
            </a:extLst>
          </p:cNvPr>
          <p:cNvPicPr>
            <a:picLocks noChangeAspect="1"/>
          </p:cNvPicPr>
          <p:nvPr/>
        </p:nvPicPr>
        <p:blipFill rotWithShape="1">
          <a:blip r:embed="rId4"/>
          <a:srcRect t="75643" r="49968" b="3644"/>
          <a:stretch/>
        </p:blipFill>
        <p:spPr>
          <a:xfrm>
            <a:off x="7339845" y="4540777"/>
            <a:ext cx="4252198" cy="495114"/>
          </a:xfrm>
          <a:prstGeom prst="rect">
            <a:avLst/>
          </a:prstGeom>
        </p:spPr>
      </p:pic>
    </p:spTree>
    <p:extLst>
      <p:ext uri="{BB962C8B-B14F-4D97-AF65-F5344CB8AC3E}">
        <p14:creationId xmlns:p14="http://schemas.microsoft.com/office/powerpoint/2010/main" val="1899171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960509" y="2349662"/>
            <a:ext cx="8270981" cy="1267138"/>
          </a:xfrm>
        </p:spPr>
        <p:txBody>
          <a:bodyPr/>
          <a:lstStyle/>
          <a:p>
            <a:r>
              <a:rPr lang="pt-BR" smtClean="0"/>
              <a:t>Demonstração: Planejamento de uma atividade no MyLion (website).</a:t>
            </a:r>
          </a:p>
        </p:txBody>
      </p:sp>
      <p:sp>
        <p:nvSpPr>
          <p:cNvPr id="2" name="TextBox 1"/>
          <p:cNvSpPr txBox="1"/>
          <p:nvPr/>
        </p:nvSpPr>
        <p:spPr>
          <a:xfrm>
            <a:off x="2868459" y="4288405"/>
            <a:ext cx="6455080" cy="338554"/>
          </a:xfrm>
          <a:prstGeom prst="rect">
            <a:avLst/>
          </a:prstGeom>
          <a:noFill/>
        </p:spPr>
        <p:txBody>
          <a:bodyPr wrap="square" rtlCol="0">
            <a:spAutoFit/>
          </a:bodyPr>
          <a:lstStyle/>
          <a:p>
            <a:r>
              <a:rPr lang="pt-BR" sz="1600" dirty="0">
                <a:latin typeface="Arial" panose="020B0604020202020204" pitchFamily="34" charset="0"/>
                <a:hlinkClick r:id="rId3"/>
              </a:rPr>
              <a:t>https://www.youtube.com/watch?v=npuTGERBctE&amp;feature=youtu.be</a:t>
            </a:r>
            <a:endParaRPr lang="pt-BR" sz="1600" i="1"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1219200" y="5875865"/>
            <a:ext cx="10430933" cy="338554"/>
          </a:xfrm>
          <a:prstGeom prst="rect">
            <a:avLst/>
          </a:prstGeom>
          <a:noFill/>
        </p:spPr>
        <p:txBody>
          <a:bodyPr wrap="square" rtlCol="0">
            <a:spAutoFit/>
          </a:bodyPr>
          <a:lstStyle/>
          <a:p>
            <a:r>
              <a:rPr lang="pt-BR" sz="1600" i="1" dirty="0">
                <a:solidFill>
                  <a:schemeClr val="bg1"/>
                </a:solidFill>
              </a:rPr>
              <a:t>O MyLion servirá como destino para os relatórios de atividades de serviço a partir de 1º de julho de 2019.</a:t>
            </a:r>
          </a:p>
        </p:txBody>
      </p:sp>
    </p:spTree>
    <p:extLst>
      <p:ext uri="{BB962C8B-B14F-4D97-AF65-F5344CB8AC3E}">
        <p14:creationId xmlns:p14="http://schemas.microsoft.com/office/powerpoint/2010/main" val="1068486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724626"/>
            <a:ext cx="9261389" cy="445043"/>
          </a:xfrm>
          <a:prstGeom prst="rect">
            <a:avLst/>
          </a:prstGeom>
        </p:spPr>
        <p:txBody>
          <a:bodyPr/>
          <a:lstStyle/>
          <a:p>
            <a:pPr marL="0" indent="0">
              <a:buNone/>
            </a:pPr>
            <a:r>
              <a:rPr lang="pt-BR" sz="4000" kern="1200" dirty="0"/>
              <a:t>Dirigentes de clube e o MyLion</a:t>
            </a:r>
            <a:endParaRPr lang="pt-BR" sz="4000" b="1" kern="1200" dirty="0">
              <a:solidFill>
                <a:srgbClr val="0A5496"/>
              </a:solidFill>
            </a:endParaRPr>
          </a:p>
        </p:txBody>
      </p:sp>
      <p:sp>
        <p:nvSpPr>
          <p:cNvPr id="5" name="Content Placeholder 2"/>
          <p:cNvSpPr txBox="1">
            <a:spLocks/>
          </p:cNvSpPr>
          <p:nvPr/>
        </p:nvSpPr>
        <p:spPr bwMode="auto">
          <a:xfrm>
            <a:off x="685800" y="1430580"/>
            <a:ext cx="10422924" cy="4846652"/>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174" indent="0">
              <a:lnSpc>
                <a:spcPct val="105000"/>
              </a:lnSpc>
              <a:buClr>
                <a:srgbClr val="EBB700"/>
              </a:buClr>
              <a:buNone/>
            </a:pPr>
            <a:r>
              <a:rPr lang="pt-BR" sz="2100" b="1" dirty="0">
                <a:solidFill>
                  <a:srgbClr val="D9D9D9">
                    <a:lumMod val="50000"/>
                  </a:srgbClr>
                </a:solidFill>
                <a:latin typeface="Arial" panose="020B0604020202020204" pitchFamily="34" charset="0"/>
              </a:rPr>
              <a:t>Quais os dirigentes de clube que podem relatar atividades?</a:t>
            </a:r>
          </a:p>
          <a:p>
            <a:pPr lvl="1">
              <a:lnSpc>
                <a:spcPct val="105000"/>
              </a:lnSpc>
              <a:buFont typeface="Arial" panose="020B0604020202020204" pitchFamily="34" charset="0"/>
              <a:buChar char="•"/>
            </a:pPr>
            <a:r>
              <a:rPr lang="pt-BR" sz="1800" dirty="0">
                <a:solidFill>
                  <a:srgbClr val="D9D9D9">
                    <a:lumMod val="50000"/>
                  </a:srgbClr>
                </a:solidFill>
                <a:latin typeface="Arial" panose="020B0604020202020204" pitchFamily="34" charset="0"/>
              </a:rPr>
              <a:t>Presidente de Lions Clube</a:t>
            </a:r>
          </a:p>
          <a:p>
            <a:pPr lvl="1">
              <a:lnSpc>
                <a:spcPct val="105000"/>
              </a:lnSpc>
              <a:buFont typeface="Arial" panose="020B0604020202020204" pitchFamily="34" charset="0"/>
              <a:buChar char="•"/>
            </a:pPr>
            <a:r>
              <a:rPr lang="pt-BR" sz="1800" dirty="0">
                <a:solidFill>
                  <a:srgbClr val="D9D9D9">
                    <a:lumMod val="50000"/>
                  </a:srgbClr>
                </a:solidFill>
                <a:latin typeface="Arial" panose="020B0604020202020204" pitchFamily="34" charset="0"/>
              </a:rPr>
              <a:t>Secretário de Lions Clube</a:t>
            </a:r>
          </a:p>
          <a:p>
            <a:pPr lvl="1">
              <a:lnSpc>
                <a:spcPct val="105000"/>
              </a:lnSpc>
              <a:buFont typeface="Arial" panose="020B0604020202020204" pitchFamily="34" charset="0"/>
              <a:buChar char="•"/>
            </a:pPr>
            <a:r>
              <a:rPr lang="pt-BR" sz="1800" dirty="0">
                <a:solidFill>
                  <a:srgbClr val="D9D9D9">
                    <a:lumMod val="50000"/>
                  </a:srgbClr>
                </a:solidFill>
                <a:latin typeface="Arial" panose="020B0604020202020204" pitchFamily="34" charset="0"/>
              </a:rPr>
              <a:t>Assessor de Serviços de Clube</a:t>
            </a:r>
          </a:p>
          <a:p>
            <a:pPr lvl="1">
              <a:lnSpc>
                <a:spcPct val="105000"/>
              </a:lnSpc>
              <a:buFont typeface="Arial" panose="020B0604020202020204" pitchFamily="34" charset="0"/>
              <a:buChar char="•"/>
            </a:pPr>
            <a:r>
              <a:rPr lang="pt-BR" sz="1800" dirty="0">
                <a:solidFill>
                  <a:srgbClr val="D9D9D9">
                    <a:lumMod val="50000"/>
                  </a:srgbClr>
                </a:solidFill>
                <a:latin typeface="Arial" panose="020B0604020202020204" pitchFamily="34" charset="0"/>
              </a:rPr>
              <a:t>Administrador de Clube</a:t>
            </a:r>
          </a:p>
          <a:p>
            <a:pPr lvl="1">
              <a:lnSpc>
                <a:spcPct val="105000"/>
              </a:lnSpc>
              <a:buFont typeface="Arial" panose="020B0604020202020204" pitchFamily="34" charset="0"/>
              <a:buChar char="•"/>
            </a:pPr>
            <a:r>
              <a:rPr lang="pt-BR" sz="1800" dirty="0">
                <a:solidFill>
                  <a:srgbClr val="D9D9D9">
                    <a:lumMod val="50000"/>
                  </a:srgbClr>
                </a:solidFill>
                <a:latin typeface="Arial" panose="020B0604020202020204" pitchFamily="34" charset="0"/>
              </a:rPr>
              <a:t>Presidente de Leo Clube</a:t>
            </a:r>
          </a:p>
          <a:p>
            <a:pPr lvl="1">
              <a:lnSpc>
                <a:spcPct val="105000"/>
              </a:lnSpc>
              <a:buFont typeface="Arial" panose="020B0604020202020204" pitchFamily="34" charset="0"/>
              <a:buChar char="•"/>
            </a:pPr>
            <a:r>
              <a:rPr lang="pt-BR" sz="1800" dirty="0">
                <a:solidFill>
                  <a:srgbClr val="D9D9D9">
                    <a:lumMod val="50000"/>
                  </a:srgbClr>
                </a:solidFill>
                <a:latin typeface="Arial" panose="020B0604020202020204" pitchFamily="34" charset="0"/>
              </a:rPr>
              <a:t>Secretário de Leo Clube</a:t>
            </a:r>
          </a:p>
          <a:p>
            <a:pPr lvl="1">
              <a:lnSpc>
                <a:spcPct val="105000"/>
              </a:lnSpc>
              <a:buFont typeface="Arial" panose="020B0604020202020204" pitchFamily="34" charset="0"/>
              <a:buChar char="•"/>
            </a:pPr>
            <a:endParaRPr lang="pt-BR" sz="1800" dirty="0">
              <a:solidFill>
                <a:srgbClr val="D9D9D9">
                  <a:lumMod val="50000"/>
                </a:srgbClr>
              </a:solidFill>
              <a:latin typeface="Arial" panose="020B0604020202020204" pitchFamily="34" charset="0"/>
              <a:cs typeface="Arial" panose="020B0604020202020204" pitchFamily="34" charset="0"/>
            </a:endParaRPr>
          </a:p>
          <a:p>
            <a:pPr marL="3174" indent="0">
              <a:lnSpc>
                <a:spcPct val="105000"/>
              </a:lnSpc>
              <a:buClr>
                <a:srgbClr val="EBB700"/>
              </a:buClr>
              <a:buNone/>
            </a:pPr>
            <a:r>
              <a:rPr lang="pt-BR" sz="2100" b="1" dirty="0">
                <a:solidFill>
                  <a:srgbClr val="D9D9D9">
                    <a:lumMod val="50000"/>
                  </a:srgbClr>
                </a:solidFill>
                <a:latin typeface="Arial" panose="020B0604020202020204" pitchFamily="34" charset="0"/>
              </a:rPr>
              <a:t>O que mais estes dirigentes podem fazer?</a:t>
            </a:r>
          </a:p>
          <a:p>
            <a:pPr lvl="1">
              <a:lnSpc>
                <a:spcPct val="105000"/>
              </a:lnSpc>
              <a:buFont typeface="Arial" panose="020B0604020202020204" pitchFamily="34" charset="0"/>
              <a:buChar char="•"/>
            </a:pPr>
            <a:r>
              <a:rPr lang="pt-BR" sz="1800" dirty="0">
                <a:solidFill>
                  <a:srgbClr val="D9D9D9">
                    <a:lumMod val="50000"/>
                  </a:srgbClr>
                </a:solidFill>
                <a:latin typeface="Arial" panose="020B0604020202020204" pitchFamily="34" charset="0"/>
              </a:rPr>
              <a:t>Deletar/editar atividades criadas pelos associados</a:t>
            </a:r>
          </a:p>
          <a:p>
            <a:pPr lvl="1">
              <a:lnSpc>
                <a:spcPct val="105000"/>
              </a:lnSpc>
              <a:buFont typeface="Arial" panose="020B0604020202020204" pitchFamily="34" charset="0"/>
              <a:buChar char="•"/>
            </a:pPr>
            <a:r>
              <a:rPr lang="pt-BR" sz="1800" dirty="0">
                <a:solidFill>
                  <a:srgbClr val="D9D9D9">
                    <a:lumMod val="50000"/>
                  </a:srgbClr>
                </a:solidFill>
                <a:latin typeface="Arial" panose="020B0604020202020204" pitchFamily="34" charset="0"/>
              </a:rPr>
              <a:t>Relatar as atividades do clube</a:t>
            </a:r>
          </a:p>
          <a:p>
            <a:pPr lvl="1">
              <a:lnSpc>
                <a:spcPct val="105000"/>
              </a:lnSpc>
              <a:buFont typeface="Arial" panose="020B0604020202020204" pitchFamily="34" charset="0"/>
              <a:buChar char="•"/>
            </a:pPr>
            <a:r>
              <a:rPr lang="pt-BR" sz="1800" dirty="0">
                <a:solidFill>
                  <a:srgbClr val="D9D9D9">
                    <a:lumMod val="50000"/>
                  </a:srgbClr>
                </a:solidFill>
                <a:latin typeface="Arial" panose="020B0604020202020204" pitchFamily="34" charset="0"/>
              </a:rPr>
              <a:t>Editar o perfil do clube (dica: visite o Localizador de Clubes em lionsclubs.org para visualizar o perfil atualizado do seu clube!)</a:t>
            </a:r>
          </a:p>
          <a:p>
            <a:pPr lvl="1">
              <a:lnSpc>
                <a:spcPct val="105000"/>
              </a:lnSpc>
              <a:buFont typeface="Arial" panose="020B0604020202020204" pitchFamily="34" charset="0"/>
              <a:buChar char="•"/>
            </a:pPr>
            <a:endParaRPr lang="pt-BR" sz="1800" dirty="0">
              <a:solidFill>
                <a:srgbClr val="D9D9D9">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4576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986590" y="2057399"/>
            <a:ext cx="9432758" cy="4294944"/>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ct val="105000"/>
              </a:lnSpc>
              <a:spcAft>
                <a:spcPts val="1200"/>
              </a:spcAft>
              <a:buNone/>
            </a:pPr>
            <a:r>
              <a:rPr lang="pt-BR" sz="2000" b="1" kern="0" dirty="0">
                <a:solidFill>
                  <a:srgbClr val="D9D9D9">
                    <a:lumMod val="50000"/>
                  </a:srgbClr>
                </a:solidFill>
                <a:latin typeface="Arial" charset="0"/>
              </a:rPr>
              <a:t>Eu tenho vários cargos. Como posso alterar a minha função no MyLion?</a:t>
            </a:r>
          </a:p>
          <a:p>
            <a:pPr>
              <a:lnSpc>
                <a:spcPct val="105000"/>
              </a:lnSpc>
              <a:spcAft>
                <a:spcPts val="1200"/>
              </a:spcAft>
            </a:pPr>
            <a:r>
              <a:rPr lang="pt-BR" sz="2000" kern="0" dirty="0">
                <a:solidFill>
                  <a:srgbClr val="D9D9D9">
                    <a:lumMod val="50000"/>
                  </a:srgbClr>
                </a:solidFill>
                <a:latin typeface="Arial" charset="0"/>
              </a:rPr>
              <a:t>O MyLion reconhece todos os cargos de um usuário e oferece acesso a todas as tarefas que você pode executar relacionadas às atividades de serviço referentes a tais cargos. Você não precisa alterar a sua função manualmente.</a:t>
            </a:r>
          </a:p>
          <a:p>
            <a:pPr marL="0" indent="0">
              <a:lnSpc>
                <a:spcPct val="105000"/>
              </a:lnSpc>
              <a:spcAft>
                <a:spcPts val="1200"/>
              </a:spcAft>
              <a:buNone/>
            </a:pPr>
            <a:endParaRPr lang="pt-BR" sz="2000" kern="0" dirty="0">
              <a:solidFill>
                <a:srgbClr val="D9D9D9">
                  <a:lumMod val="50000"/>
                </a:srgbClr>
              </a:solidFill>
              <a:latin typeface="Arial" charset="0"/>
              <a:ea typeface="Arial" charset="0"/>
              <a:cs typeface="Arial" charset="0"/>
            </a:endParaRPr>
          </a:p>
          <a:p>
            <a:pPr marL="0" indent="0">
              <a:lnSpc>
                <a:spcPct val="105000"/>
              </a:lnSpc>
              <a:spcAft>
                <a:spcPts val="1200"/>
              </a:spcAft>
              <a:buNone/>
            </a:pPr>
            <a:r>
              <a:rPr lang="pt-BR" sz="2000" b="1" kern="0" dirty="0">
                <a:solidFill>
                  <a:srgbClr val="D9D9D9">
                    <a:lumMod val="50000"/>
                  </a:srgbClr>
                </a:solidFill>
                <a:latin typeface="Arial" charset="0"/>
              </a:rPr>
              <a:t>O MyLion servirá como destino para os relatórios de atividades de serviço a partir de 1º de julho. Existe um período de carência para o envio dos relatórios de 2018-2019 no MyLCI?</a:t>
            </a:r>
          </a:p>
          <a:p>
            <a:pPr marL="230182" lvl="1" indent="-230182">
              <a:lnSpc>
                <a:spcPct val="105000"/>
              </a:lnSpc>
              <a:spcAft>
                <a:spcPts val="1200"/>
              </a:spcAft>
              <a:buFont typeface="Arial" pitchFamily="34" charset="0"/>
              <a:buChar char="•"/>
            </a:pPr>
            <a:r>
              <a:rPr lang="pt-BR" sz="2000" kern="0" dirty="0">
                <a:solidFill>
                  <a:srgbClr val="D9D9D9">
                    <a:lumMod val="50000"/>
                  </a:srgbClr>
                </a:solidFill>
                <a:latin typeface="Arial" charset="0"/>
              </a:rPr>
              <a:t>Sim, você poderá relatar atividades de serviço referentes a 2018-2019 no MyLCI até 15 de julho de 2019.</a:t>
            </a:r>
          </a:p>
          <a:p>
            <a:pPr>
              <a:lnSpc>
                <a:spcPct val="105000"/>
              </a:lnSpc>
              <a:spcAft>
                <a:spcPts val="1200"/>
              </a:spcAft>
            </a:pPr>
            <a:endParaRPr lang="pt-BR" sz="1400" kern="0" dirty="0">
              <a:solidFill>
                <a:srgbClr val="D9D9D9">
                  <a:lumMod val="50000"/>
                </a:srgbClr>
              </a:solidFill>
              <a:latin typeface="Arial" charset="0"/>
              <a:ea typeface="Arial" charset="0"/>
              <a:cs typeface="Arial" charset="0"/>
            </a:endParaRPr>
          </a:p>
          <a:p>
            <a:pPr>
              <a:lnSpc>
                <a:spcPct val="105000"/>
              </a:lnSpc>
              <a:spcAft>
                <a:spcPts val="1200"/>
              </a:spcAft>
              <a:buClr>
                <a:prstClr val="white"/>
              </a:buClr>
              <a:buFont typeface="Arial" charset="0"/>
              <a:buChar char="•"/>
            </a:pPr>
            <a:endParaRPr lang="pt-BR" sz="1400" kern="0" dirty="0">
              <a:solidFill>
                <a:srgbClr val="D9D9D9">
                  <a:lumMod val="50000"/>
                </a:srgbClr>
              </a:solidFill>
              <a:latin typeface="Arial" charset="0"/>
              <a:ea typeface="Arial" charset="0"/>
              <a:cs typeface="Arial" charset="0"/>
            </a:endParaRPr>
          </a:p>
        </p:txBody>
      </p:sp>
      <p:sp>
        <p:nvSpPr>
          <p:cNvPr id="2" name="Text Placeholder 1"/>
          <p:cNvSpPr>
            <a:spLocks noGrp="1"/>
          </p:cNvSpPr>
          <p:nvPr>
            <p:ph type="body" sz="quarter" idx="12"/>
          </p:nvPr>
        </p:nvSpPr>
        <p:spPr>
          <a:xfrm>
            <a:off x="685800" y="724626"/>
            <a:ext cx="8357992" cy="445043"/>
          </a:xfrm>
        </p:spPr>
        <p:txBody>
          <a:bodyPr/>
          <a:lstStyle/>
          <a:p>
            <a:r>
              <a:rPr lang="pt-BR" smtClean="0"/>
              <a:t>Perguntas Frequentes sobre o MyLion</a:t>
            </a:r>
          </a:p>
        </p:txBody>
      </p:sp>
    </p:spTree>
    <p:extLst>
      <p:ext uri="{BB962C8B-B14F-4D97-AF65-F5344CB8AC3E}">
        <p14:creationId xmlns:p14="http://schemas.microsoft.com/office/powerpoint/2010/main" val="2797494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823502" y="2267569"/>
            <a:ext cx="10587790" cy="3110547"/>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ct val="105000"/>
              </a:lnSpc>
              <a:spcAft>
                <a:spcPts val="1200"/>
              </a:spcAft>
              <a:buNone/>
            </a:pPr>
            <a:r>
              <a:rPr lang="pt-BR" sz="2000" b="1" kern="0" dirty="0">
                <a:solidFill>
                  <a:srgbClr val="D9D9D9">
                    <a:lumMod val="50000"/>
                  </a:srgbClr>
                </a:solidFill>
                <a:latin typeface="Arial" charset="0"/>
              </a:rPr>
              <a:t>Onde estão as atividades de destaque? Existe uma definição para as atividades de destaque?</a:t>
            </a:r>
          </a:p>
          <a:p>
            <a:pPr marL="230182" lvl="1" indent="-230182">
              <a:lnSpc>
                <a:spcPct val="105000"/>
              </a:lnSpc>
              <a:spcAft>
                <a:spcPts val="1200"/>
              </a:spcAft>
              <a:buFont typeface="Arial" pitchFamily="34" charset="0"/>
              <a:buChar char="•"/>
            </a:pPr>
            <a:r>
              <a:rPr lang="pt-BR" sz="2000" kern="0" dirty="0">
                <a:solidFill>
                  <a:srgbClr val="D9D9D9">
                    <a:lumMod val="50000"/>
                  </a:srgbClr>
                </a:solidFill>
                <a:latin typeface="Arial" charset="0"/>
              </a:rPr>
              <a:t>As atividades de destaque estarão disponíveis em junho de 2019.</a:t>
            </a:r>
          </a:p>
          <a:p>
            <a:pPr marL="230182" lvl="1" indent="-230182">
              <a:lnSpc>
                <a:spcPct val="105000"/>
              </a:lnSpc>
              <a:spcAft>
                <a:spcPts val="1200"/>
              </a:spcAft>
              <a:buFont typeface="Arial" pitchFamily="34" charset="0"/>
              <a:buChar char="•"/>
            </a:pPr>
            <a:r>
              <a:rPr lang="pt-BR" sz="2000" kern="0" dirty="0">
                <a:solidFill>
                  <a:srgbClr val="D9D9D9">
                    <a:lumMod val="50000"/>
                  </a:srgbClr>
                </a:solidFill>
                <a:latin typeface="Arial" charset="0"/>
              </a:rPr>
              <a:t>Lions Clubs International define uma atividade de destaque como sendo uma atividade recorrente que representa a identidade e/ou especialidade do clube, distrito ou distrito múltiplo organizador.</a:t>
            </a:r>
          </a:p>
          <a:p>
            <a:pPr marL="230182" lvl="1" indent="-230182">
              <a:lnSpc>
                <a:spcPct val="105000"/>
              </a:lnSpc>
              <a:spcAft>
                <a:spcPts val="1200"/>
              </a:spcAft>
              <a:buFont typeface="Arial" pitchFamily="34" charset="0"/>
              <a:buChar char="•"/>
            </a:pPr>
            <a:r>
              <a:rPr lang="pt-BR" sz="2000" kern="0" dirty="0">
                <a:solidFill>
                  <a:srgbClr val="D9D9D9">
                    <a:lumMod val="50000"/>
                  </a:srgbClr>
                </a:solidFill>
                <a:latin typeface="Arial" charset="0"/>
              </a:rPr>
              <a:t>Com base nesta definição, os Leões e Leos decidem quais as atividades que podem ser definidas como sendo de destaque.</a:t>
            </a:r>
          </a:p>
        </p:txBody>
      </p:sp>
      <p:sp>
        <p:nvSpPr>
          <p:cNvPr id="2" name="Text Placeholder 1"/>
          <p:cNvSpPr>
            <a:spLocks noGrp="1"/>
          </p:cNvSpPr>
          <p:nvPr>
            <p:ph type="body" sz="quarter" idx="12"/>
          </p:nvPr>
        </p:nvSpPr>
        <p:spPr>
          <a:xfrm>
            <a:off x="685799" y="724626"/>
            <a:ext cx="10863197" cy="445043"/>
          </a:xfrm>
        </p:spPr>
        <p:txBody>
          <a:bodyPr/>
          <a:lstStyle/>
          <a:p>
            <a:r>
              <a:rPr lang="pt-BR" smtClean="0"/>
              <a:t>Perguntas Frequentes sobre o MyLion (continuação)</a:t>
            </a:r>
          </a:p>
        </p:txBody>
      </p:sp>
    </p:spTree>
    <p:extLst>
      <p:ext uri="{BB962C8B-B14F-4D97-AF65-F5344CB8AC3E}">
        <p14:creationId xmlns:p14="http://schemas.microsoft.com/office/powerpoint/2010/main" val="3505546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961206" y="2255537"/>
            <a:ext cx="10587790" cy="3110547"/>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lvl="1" indent="0">
              <a:lnSpc>
                <a:spcPct val="105000"/>
              </a:lnSpc>
              <a:spcAft>
                <a:spcPts val="1200"/>
              </a:spcAft>
              <a:buNone/>
            </a:pPr>
            <a:r>
              <a:rPr lang="pt-BR" sz="2000" b="1" kern="0" dirty="0">
                <a:solidFill>
                  <a:srgbClr val="D9D9D9">
                    <a:lumMod val="50000"/>
                  </a:srgbClr>
                </a:solidFill>
                <a:latin typeface="Arial" charset="0"/>
              </a:rPr>
              <a:t>Como posso categorizar a minha atividade?</a:t>
            </a:r>
          </a:p>
          <a:p>
            <a:pPr marL="230182" lvl="1" indent="-230182">
              <a:lnSpc>
                <a:spcPct val="105000"/>
              </a:lnSpc>
              <a:spcAft>
                <a:spcPts val="1200"/>
              </a:spcAft>
              <a:buFont typeface="Arial" pitchFamily="34" charset="0"/>
              <a:buChar char="•"/>
            </a:pPr>
            <a:r>
              <a:rPr lang="pt-BR" sz="2000" kern="0" dirty="0">
                <a:solidFill>
                  <a:srgbClr val="D9D9D9">
                    <a:lumMod val="50000"/>
                  </a:srgbClr>
                </a:solidFill>
                <a:latin typeface="Arial" charset="0"/>
              </a:rPr>
              <a:t>Primeiramente, selecione o tipo (atividade de serviço, angariação de recursos, reunião) </a:t>
            </a:r>
          </a:p>
          <a:p>
            <a:pPr marL="230182" lvl="1" indent="-230182">
              <a:lnSpc>
                <a:spcPct val="105000"/>
              </a:lnSpc>
              <a:spcAft>
                <a:spcPts val="1200"/>
              </a:spcAft>
              <a:buFont typeface="Arial" pitchFamily="34" charset="0"/>
              <a:buChar char="•"/>
            </a:pPr>
            <a:r>
              <a:rPr lang="pt-BR" sz="2000" kern="0" dirty="0">
                <a:solidFill>
                  <a:srgbClr val="D9D9D9">
                    <a:lumMod val="50000"/>
                  </a:srgbClr>
                </a:solidFill>
                <a:latin typeface="Arial" charset="0"/>
              </a:rPr>
              <a:t>Depois selecione a "Causa Global" apropriada. Se a atividade não pertencer a uma Causa Global, selecione "Outra".</a:t>
            </a:r>
          </a:p>
          <a:p>
            <a:pPr marL="230182" lvl="1" indent="-230182">
              <a:lnSpc>
                <a:spcPct val="105000"/>
              </a:lnSpc>
              <a:spcAft>
                <a:spcPts val="1200"/>
              </a:spcAft>
              <a:buFont typeface="Arial" pitchFamily="34" charset="0"/>
              <a:buChar char="•"/>
            </a:pPr>
            <a:r>
              <a:rPr lang="pt-BR" sz="2000" kern="0" dirty="0">
                <a:solidFill>
                  <a:srgbClr val="D9D9D9">
                    <a:lumMod val="50000"/>
                  </a:srgbClr>
                </a:solidFill>
                <a:latin typeface="Arial" charset="0"/>
              </a:rPr>
              <a:t>Dependendo da Causa Global selecionada, haverá um conjunto de subcategorias. Selecione a subcategoria que mais se enquadra à sua atividade.</a:t>
            </a:r>
          </a:p>
        </p:txBody>
      </p:sp>
      <p:sp>
        <p:nvSpPr>
          <p:cNvPr id="2" name="Text Placeholder 1"/>
          <p:cNvSpPr>
            <a:spLocks noGrp="1"/>
          </p:cNvSpPr>
          <p:nvPr>
            <p:ph type="body" sz="quarter" idx="12"/>
          </p:nvPr>
        </p:nvSpPr>
        <p:spPr>
          <a:xfrm>
            <a:off x="685799" y="724626"/>
            <a:ext cx="10863197" cy="445043"/>
          </a:xfrm>
        </p:spPr>
        <p:txBody>
          <a:bodyPr/>
          <a:lstStyle/>
          <a:p>
            <a:r>
              <a:rPr lang="pt-BR" smtClean="0"/>
              <a:t>Perguntas Frequentes sobre o MyLion (continuação)</a:t>
            </a:r>
          </a:p>
        </p:txBody>
      </p:sp>
    </p:spTree>
    <p:extLst>
      <p:ext uri="{BB962C8B-B14F-4D97-AF65-F5344CB8AC3E}">
        <p14:creationId xmlns:p14="http://schemas.microsoft.com/office/powerpoint/2010/main" val="3543793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961206" y="2255537"/>
            <a:ext cx="10587790" cy="3110547"/>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lvl="1" indent="0">
              <a:lnSpc>
                <a:spcPct val="105000"/>
              </a:lnSpc>
              <a:spcAft>
                <a:spcPts val="1200"/>
              </a:spcAft>
              <a:buNone/>
            </a:pPr>
            <a:r>
              <a:rPr lang="pt-BR" sz="2000" b="1" kern="0" dirty="0">
                <a:solidFill>
                  <a:srgbClr val="D9D9D9">
                    <a:lumMod val="50000"/>
                  </a:srgbClr>
                </a:solidFill>
                <a:latin typeface="Arial" charset="0"/>
              </a:rPr>
              <a:t>E se eu participar de uma atividade de serviço liderada pelo Distrito ou Distrito Múltiplo?</a:t>
            </a:r>
          </a:p>
          <a:p>
            <a:pPr marL="230182" lvl="1" indent="-230182">
              <a:lnSpc>
                <a:spcPct val="105000"/>
              </a:lnSpc>
              <a:spcAft>
                <a:spcPts val="1200"/>
              </a:spcAft>
              <a:buFont typeface="Arial" pitchFamily="34" charset="0"/>
              <a:buChar char="•"/>
            </a:pPr>
            <a:r>
              <a:rPr lang="pt-BR" sz="2000" kern="0" dirty="0">
                <a:solidFill>
                  <a:srgbClr val="D9D9D9">
                    <a:lumMod val="50000"/>
                  </a:srgbClr>
                </a:solidFill>
                <a:latin typeface="Arial" charset="0"/>
              </a:rPr>
              <a:t>……………………</a:t>
            </a:r>
          </a:p>
        </p:txBody>
      </p:sp>
      <p:sp>
        <p:nvSpPr>
          <p:cNvPr id="2" name="Text Placeholder 1"/>
          <p:cNvSpPr>
            <a:spLocks noGrp="1"/>
          </p:cNvSpPr>
          <p:nvPr>
            <p:ph type="body" sz="quarter" idx="12"/>
          </p:nvPr>
        </p:nvSpPr>
        <p:spPr>
          <a:xfrm>
            <a:off x="685799" y="724626"/>
            <a:ext cx="10863197" cy="445043"/>
          </a:xfrm>
        </p:spPr>
        <p:txBody>
          <a:bodyPr/>
          <a:lstStyle/>
          <a:p>
            <a:r>
              <a:rPr lang="pt-BR" smtClean="0"/>
              <a:t>Perguntas Frequentes sobre o MyLion (continuação)</a:t>
            </a:r>
          </a:p>
        </p:txBody>
      </p:sp>
    </p:spTree>
    <p:extLst>
      <p:ext uri="{BB962C8B-B14F-4D97-AF65-F5344CB8AC3E}">
        <p14:creationId xmlns:p14="http://schemas.microsoft.com/office/powerpoint/2010/main" val="3728962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pt-BR" dirty="0">
                <a:solidFill>
                  <a:prstClr val="white">
                    <a:alpha val="44000"/>
                  </a:prstClr>
                </a:solidFill>
              </a:rPr>
              <a:t>aa</a:t>
            </a:r>
          </a:p>
        </p:txBody>
      </p:sp>
      <p:sp>
        <p:nvSpPr>
          <p:cNvPr id="9" name="Background - Solid">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A313B12-2F67-8443-B461-0A84930655DB}"/>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pt-BR" dirty="0">
                <a:solidFill>
                  <a:prstClr val="white">
                    <a:alpha val="44000"/>
                  </a:prstClr>
                </a:solidFill>
              </a:rPr>
              <a:t>A,</a:t>
            </a:r>
          </a:p>
        </p:txBody>
      </p:sp>
      <p:sp>
        <p:nvSpPr>
          <p:cNvPr id="4" name="Large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3632580-C8D1-9543-A017-C596B265E906}"/>
              </a:ext>
            </a:extLst>
          </p:cNvPr>
          <p:cNvSpPr txBox="1"/>
          <p:nvPr/>
        </p:nvSpPr>
        <p:spPr>
          <a:xfrm>
            <a:off x="336884" y="2997013"/>
            <a:ext cx="4364455" cy="1068882"/>
          </a:xfrm>
          <a:prstGeom prst="rect">
            <a:avLst/>
          </a:prstGeom>
          <a:noFill/>
        </p:spPr>
        <p:txBody>
          <a:bodyPr wrap="square" rtlCol="0" anchor="b">
            <a:spAutoFit/>
          </a:bodyPr>
          <a:lstStyle/>
          <a:p>
            <a:pPr algn="ctr">
              <a:lnSpc>
                <a:spcPts val="9000"/>
              </a:lnSpc>
            </a:pPr>
            <a:r>
              <a:rPr lang="pt-BR" sz="3800" b="1" i="1" dirty="0">
                <a:solidFill>
                  <a:prstClr val="white"/>
                </a:solidFill>
                <a:latin typeface="Arial" panose="020B0604020202020204" pitchFamily="34" charset="0"/>
              </a:rPr>
              <a:t>Vamos falar sobre...</a:t>
            </a:r>
          </a:p>
        </p:txBody>
      </p:sp>
      <p:sp>
        <p:nvSpPr>
          <p:cNvPr id="11" name="Page Number - Blue">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5386398-5817-F54C-9AD8-F7670452A22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a:t>
            </a:fld>
            <a:endParaRPr lang="pt-BR" sz="1000" dirty="0">
              <a:solidFill>
                <a:srgbClr val="00338D"/>
              </a:solidFill>
            </a:endParaRPr>
          </a:p>
        </p:txBody>
      </p:sp>
      <p:sp>
        <p:nvSpPr>
          <p:cNvPr id="12" name="Rectangle 1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1D0D7BF-1903-0445-BE53-9F968600DEB0}"/>
              </a:ext>
            </a:extLst>
          </p:cNvPr>
          <p:cNvSpPr/>
          <p:nvPr/>
        </p:nvSpPr>
        <p:spPr>
          <a:xfrm rot="5400000">
            <a:off x="2450234" y="2483658"/>
            <a:ext cx="109624" cy="367670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0" name="Body Copy">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976928F-B454-9A49-B6F7-D7B881D56ADF}"/>
              </a:ext>
            </a:extLst>
          </p:cNvPr>
          <p:cNvSpPr txBox="1">
            <a:spLocks/>
          </p:cNvSpPr>
          <p:nvPr/>
        </p:nvSpPr>
        <p:spPr>
          <a:xfrm>
            <a:off x="6254532" y="253089"/>
            <a:ext cx="5610046" cy="569238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indent="-457200">
              <a:buClr>
                <a:srgbClr val="F0C300"/>
              </a:buClr>
              <a:buFont typeface="+mj-lt"/>
              <a:buAutoNum type="arabicPeriod"/>
            </a:pPr>
            <a:r>
              <a:rPr lang="pt-BR" sz="2400" b="1" kern="0" dirty="0">
                <a:solidFill>
                  <a:srgbClr val="0D2240"/>
                </a:solidFill>
              </a:rPr>
              <a:t>Os Leões e o serviço</a:t>
            </a:r>
          </a:p>
          <a:p>
            <a:pPr marL="457200" indent="-457200">
              <a:buClr>
                <a:srgbClr val="F0C300"/>
              </a:buClr>
              <a:buFont typeface="+mj-lt"/>
              <a:buAutoNum type="arabicPeriod"/>
            </a:pPr>
            <a:endParaRPr lang="pt-BR" sz="2400" b="1" kern="0" dirty="0">
              <a:solidFill>
                <a:srgbClr val="0D2240"/>
              </a:solidFill>
            </a:endParaRPr>
          </a:p>
          <a:p>
            <a:pPr marL="457200" indent="-457200">
              <a:buClr>
                <a:srgbClr val="F0C300"/>
              </a:buClr>
              <a:buFont typeface="+mj-lt"/>
              <a:buAutoNum type="arabicPeriod"/>
            </a:pPr>
            <a:r>
              <a:rPr lang="pt-BR" sz="2400" b="1" kern="0" dirty="0">
                <a:solidFill>
                  <a:srgbClr val="0D2240"/>
                </a:solidFill>
              </a:rPr>
              <a:t>Oferecendo apoio aos serviço dos Leões com aplicativos digitais</a:t>
            </a:r>
          </a:p>
          <a:p>
            <a:pPr marL="457200" indent="-457200">
              <a:buClr>
                <a:srgbClr val="F0C300"/>
              </a:buClr>
              <a:buFont typeface="+mj-lt"/>
              <a:buAutoNum type="arabicPeriod"/>
            </a:pPr>
            <a:endParaRPr lang="pt-BR" sz="2400" b="1" kern="0" dirty="0">
              <a:solidFill>
                <a:srgbClr val="0D2240"/>
              </a:solidFill>
            </a:endParaRPr>
          </a:p>
          <a:p>
            <a:pPr marL="457200" indent="-457200">
              <a:buClr>
                <a:srgbClr val="F0C300"/>
              </a:buClr>
              <a:buFont typeface="+mj-lt"/>
              <a:buAutoNum type="arabicPeriod"/>
            </a:pPr>
            <a:r>
              <a:rPr lang="pt-BR" sz="2400" b="1" kern="0" dirty="0">
                <a:solidFill>
                  <a:srgbClr val="0D2240"/>
                </a:solidFill>
              </a:rPr>
              <a:t>Como planejar e enviar relatórios no MyLion (enfoque no </a:t>
            </a:r>
            <a:r>
              <a:rPr lang="pt-BR" sz="2400" b="1" kern="0" dirty="0" smtClean="0">
                <a:solidFill>
                  <a:srgbClr val="0D2240"/>
                </a:solidFill>
              </a:rPr>
              <a:t>site</a:t>
            </a:r>
            <a:r>
              <a:rPr lang="pt-BR" sz="2400" b="1" kern="0" dirty="0">
                <a:solidFill>
                  <a:srgbClr val="0D2240"/>
                </a:solidFill>
              </a:rPr>
              <a:t>)</a:t>
            </a:r>
          </a:p>
          <a:p>
            <a:pPr marL="457200" indent="-457200">
              <a:buClr>
                <a:srgbClr val="F0C300"/>
              </a:buClr>
              <a:buFont typeface="+mj-lt"/>
              <a:buAutoNum type="arabicPeriod"/>
            </a:pPr>
            <a:endParaRPr lang="pt-BR" sz="2400" b="1" kern="0" dirty="0">
              <a:solidFill>
                <a:srgbClr val="0D2240"/>
              </a:solidFill>
            </a:endParaRPr>
          </a:p>
          <a:p>
            <a:pPr marL="457200" indent="-457200">
              <a:buClr>
                <a:srgbClr val="F0C300"/>
              </a:buClr>
              <a:buFont typeface="+mj-lt"/>
              <a:buAutoNum type="arabicPeriod"/>
            </a:pPr>
            <a:r>
              <a:rPr lang="pt-BR" sz="2400" b="1" kern="0" dirty="0">
                <a:solidFill>
                  <a:srgbClr val="0D2240"/>
                </a:solidFill>
              </a:rPr>
              <a:t>Como solicitar apoio</a:t>
            </a:r>
          </a:p>
          <a:p>
            <a:pPr marL="457200" indent="-457200">
              <a:buClr>
                <a:srgbClr val="F0C300"/>
              </a:buClr>
              <a:buFont typeface="+mj-lt"/>
              <a:buAutoNum type="arabicPeriod"/>
            </a:pPr>
            <a:endParaRPr lang="pt-BR" sz="2400" b="1" kern="0" dirty="0">
              <a:solidFill>
                <a:srgbClr val="0D2240"/>
              </a:solidFill>
            </a:endParaRPr>
          </a:p>
          <a:p>
            <a:pPr marL="457200" indent="-457200">
              <a:buClr>
                <a:srgbClr val="F0C300"/>
              </a:buClr>
              <a:buFont typeface="+mj-lt"/>
              <a:buAutoNum type="arabicPeriod"/>
            </a:pPr>
            <a:r>
              <a:rPr lang="pt-BR" sz="2400" b="1" kern="0" dirty="0">
                <a:solidFill>
                  <a:srgbClr val="0D2240"/>
                </a:solidFill>
              </a:rPr>
              <a:t>Como iniciar</a:t>
            </a:r>
          </a:p>
          <a:p>
            <a:pPr marL="457200" indent="-457200">
              <a:buClr>
                <a:srgbClr val="F0C300"/>
              </a:buClr>
              <a:buFont typeface="+mj-lt"/>
              <a:buAutoNum type="arabicPeriod"/>
            </a:pPr>
            <a:endParaRPr lang="pt-BR" sz="2400" b="1" kern="0" dirty="0">
              <a:solidFill>
                <a:srgbClr val="0D2240"/>
              </a:solidFill>
            </a:endParaRPr>
          </a:p>
          <a:p>
            <a:pPr marL="457200" indent="-457200">
              <a:buClr>
                <a:srgbClr val="F0C300"/>
              </a:buClr>
              <a:buFont typeface="+mj-lt"/>
              <a:buAutoNum type="arabicPeriod"/>
            </a:pPr>
            <a:r>
              <a:rPr lang="pt-BR" sz="2400" b="1" kern="0" dirty="0">
                <a:solidFill>
                  <a:srgbClr val="0D2240"/>
                </a:solidFill>
              </a:rPr>
              <a:t>Novidades futuras</a:t>
            </a:r>
          </a:p>
          <a:p>
            <a:pPr>
              <a:buClr>
                <a:srgbClr val="F0C300"/>
              </a:buClr>
            </a:pPr>
            <a:endParaRPr lang="pt-BR" sz="2400" b="1" kern="0" dirty="0">
              <a:solidFill>
                <a:srgbClr val="0D2240"/>
              </a:solidFill>
            </a:endParaRPr>
          </a:p>
          <a:p>
            <a:pPr marL="457200" indent="-457200">
              <a:buClr>
                <a:srgbClr val="F0C300"/>
              </a:buClr>
              <a:buFont typeface="+mj-lt"/>
              <a:buAutoNum type="arabicPeriod"/>
            </a:pPr>
            <a:endParaRPr lang="pt-BR" sz="2400" b="1" kern="0" dirty="0">
              <a:solidFill>
                <a:srgbClr val="0D2240"/>
              </a:solidFill>
            </a:endParaRPr>
          </a:p>
        </p:txBody>
      </p:sp>
    </p:spTree>
    <p:extLst>
      <p:ext uri="{BB962C8B-B14F-4D97-AF65-F5344CB8AC3E}">
        <p14:creationId xmlns:p14="http://schemas.microsoft.com/office/powerpoint/2010/main" val="38395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960509" y="2349662"/>
            <a:ext cx="8270981" cy="1267138"/>
          </a:xfrm>
        </p:spPr>
        <p:txBody>
          <a:bodyPr/>
          <a:lstStyle/>
          <a:p>
            <a:r>
              <a:rPr lang="pt-BR" smtClean="0"/>
              <a:t>O MyLion e o Insights: Comemore o seu impacto de serviço explorando o que os números revelam.</a:t>
            </a:r>
          </a:p>
        </p:txBody>
      </p:sp>
    </p:spTree>
    <p:extLst>
      <p:ext uri="{BB962C8B-B14F-4D97-AF65-F5344CB8AC3E}">
        <p14:creationId xmlns:p14="http://schemas.microsoft.com/office/powerpoint/2010/main" val="4237567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724626"/>
            <a:ext cx="8813800" cy="445043"/>
          </a:xfrm>
          <a:prstGeom prst="rect">
            <a:avLst/>
          </a:prstGeom>
        </p:spPr>
        <p:txBody>
          <a:bodyPr/>
          <a:lstStyle/>
          <a:p>
            <a:pPr marL="0" indent="0">
              <a:buNone/>
            </a:pPr>
            <a:r>
              <a:rPr lang="pt-BR" sz="3300" b="1" kern="1200" dirty="0">
                <a:solidFill>
                  <a:srgbClr val="0A5496"/>
                </a:solidFill>
              </a:rPr>
              <a:t>Dados sobre Serviços para Leões e Leos</a:t>
            </a:r>
          </a:p>
        </p:txBody>
      </p:sp>
      <p:sp>
        <p:nvSpPr>
          <p:cNvPr id="5" name="Content Placeholder 2"/>
          <p:cNvSpPr txBox="1">
            <a:spLocks/>
          </p:cNvSpPr>
          <p:nvPr/>
        </p:nvSpPr>
        <p:spPr bwMode="auto">
          <a:xfrm>
            <a:off x="1143183" y="5063854"/>
            <a:ext cx="4715753" cy="133314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pPr>
            <a:r>
              <a:rPr lang="pt-BR" sz="1400" kern="0" dirty="0">
                <a:solidFill>
                  <a:srgbClr val="D9D9D9">
                    <a:lumMod val="50000"/>
                  </a:srgbClr>
                </a:solidFill>
                <a:latin typeface="Arial" charset="0"/>
              </a:rPr>
              <a:t>Compartilha as métricas de impacto do serviço até o nível de atividade individual</a:t>
            </a:r>
          </a:p>
          <a:p>
            <a:pPr>
              <a:lnSpc>
                <a:spcPct val="105000"/>
              </a:lnSpc>
              <a:spcAft>
                <a:spcPts val="1200"/>
              </a:spcAft>
            </a:pPr>
            <a:r>
              <a:rPr lang="pt-BR" sz="1400" kern="0" dirty="0">
                <a:solidFill>
                  <a:srgbClr val="D9D9D9">
                    <a:lumMod val="50000"/>
                  </a:srgbClr>
                </a:solidFill>
                <a:latin typeface="Arial" charset="0"/>
              </a:rPr>
              <a:t>Fornece dados sobre pessoas servidas e horas de voluntariado</a:t>
            </a:r>
          </a:p>
          <a:p>
            <a:pPr>
              <a:lnSpc>
                <a:spcPct val="105000"/>
              </a:lnSpc>
              <a:spcAft>
                <a:spcPts val="1200"/>
              </a:spcAft>
            </a:pPr>
            <a:r>
              <a:rPr lang="pt-BR" sz="1400" kern="0" dirty="0">
                <a:solidFill>
                  <a:srgbClr val="D9D9D9">
                    <a:lumMod val="50000"/>
                  </a:srgbClr>
                </a:solidFill>
                <a:latin typeface="Arial" charset="0"/>
              </a:rPr>
              <a:t>Pode explorar dados de serviço em vários níveis</a:t>
            </a:r>
          </a:p>
        </p:txBody>
      </p:sp>
      <p:sp>
        <p:nvSpPr>
          <p:cNvPr id="11" name="Content Placeholder 2"/>
          <p:cNvSpPr txBox="1">
            <a:spLocks/>
          </p:cNvSpPr>
          <p:nvPr/>
        </p:nvSpPr>
        <p:spPr bwMode="auto">
          <a:xfrm>
            <a:off x="6316314" y="5023764"/>
            <a:ext cx="5265905" cy="1562774"/>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pPr>
            <a:r>
              <a:rPr lang="pt-BR" sz="1400" kern="0" dirty="0">
                <a:solidFill>
                  <a:srgbClr val="D9D9D9">
                    <a:lumMod val="50000"/>
                  </a:srgbClr>
                </a:solidFill>
                <a:latin typeface="Arial" charset="0"/>
              </a:rPr>
              <a:t>Compartilha dados sobre os associados, serviços, doações e clubes</a:t>
            </a:r>
          </a:p>
          <a:p>
            <a:pPr>
              <a:lnSpc>
                <a:spcPct val="105000"/>
              </a:lnSpc>
              <a:spcAft>
                <a:spcPts val="1200"/>
              </a:spcAft>
            </a:pPr>
            <a:r>
              <a:rPr lang="pt-BR" sz="1400" kern="0" dirty="0">
                <a:solidFill>
                  <a:srgbClr val="D9D9D9">
                    <a:lumMod val="50000"/>
                  </a:srgbClr>
                </a:solidFill>
                <a:latin typeface="Arial" charset="0"/>
              </a:rPr>
              <a:t>O acesso ao painel é baseado no cargo do usuário</a:t>
            </a:r>
          </a:p>
        </p:txBody>
      </p:sp>
      <p:sp>
        <p:nvSpPr>
          <p:cNvPr id="12" name="Text Placeholder 2"/>
          <p:cNvSpPr txBox="1">
            <a:spLocks/>
          </p:cNvSpPr>
          <p:nvPr/>
        </p:nvSpPr>
        <p:spPr>
          <a:xfrm>
            <a:off x="2029986" y="1450427"/>
            <a:ext cx="2942145"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2000" kern="1200" dirty="0"/>
              <a:t>Métricas do MyLion</a:t>
            </a:r>
          </a:p>
        </p:txBody>
      </p:sp>
      <p:sp>
        <p:nvSpPr>
          <p:cNvPr id="13" name="Text Placeholder 2"/>
          <p:cNvSpPr txBox="1">
            <a:spLocks/>
          </p:cNvSpPr>
          <p:nvPr/>
        </p:nvSpPr>
        <p:spPr>
          <a:xfrm>
            <a:off x="7953697" y="1474406"/>
            <a:ext cx="1208431"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2000" kern="1200" dirty="0"/>
              <a:t>Insights</a:t>
            </a:r>
          </a:p>
        </p:txBody>
      </p:sp>
      <p:pic>
        <p:nvPicPr>
          <p:cNvPr id="8" name="Picture 7" descr="A screenshot of a computer screen&#10;&#10;Description automatically generated">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5E3D666-664A-E947-904E-83370CAF73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26" y="1734942"/>
            <a:ext cx="6679775" cy="3574038"/>
          </a:xfrm>
          <a:prstGeom prst="rect">
            <a:avLst/>
          </a:prstGeom>
        </p:spPr>
      </p:pic>
      <p:pic>
        <p:nvPicPr>
          <p:cNvPr id="2" name="Picture 1"/>
          <p:cNvPicPr>
            <a:picLocks noChangeAspect="1"/>
          </p:cNvPicPr>
          <p:nvPr/>
        </p:nvPicPr>
        <p:blipFill rotWithShape="1">
          <a:blip r:embed="rId4"/>
          <a:srcRect r="50000" b="3959"/>
          <a:stretch/>
        </p:blipFill>
        <p:spPr>
          <a:xfrm>
            <a:off x="1533102" y="2103956"/>
            <a:ext cx="3659842" cy="1977156"/>
          </a:xfrm>
          <a:prstGeom prst="rect">
            <a:avLst/>
          </a:prstGeom>
        </p:spPr>
      </p:pic>
      <p:pic>
        <p:nvPicPr>
          <p:cNvPr id="14" name="Picture 1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E41B858-3CB3-3048-8D27-BC1930299860}"/>
              </a:ext>
            </a:extLst>
          </p:cNvPr>
          <p:cNvPicPr>
            <a:picLocks noChangeAspect="1"/>
          </p:cNvPicPr>
          <p:nvPr/>
        </p:nvPicPr>
        <p:blipFill rotWithShape="1">
          <a:blip r:embed="rId4"/>
          <a:srcRect t="75333" r="50000" b="4156"/>
          <a:stretch/>
        </p:blipFill>
        <p:spPr>
          <a:xfrm>
            <a:off x="1533102" y="3943350"/>
            <a:ext cx="3659842" cy="422276"/>
          </a:xfrm>
          <a:prstGeom prst="rect">
            <a:avLst/>
          </a:prstGeom>
        </p:spPr>
      </p:pic>
      <p:pic>
        <p:nvPicPr>
          <p:cNvPr id="15" name="Picture 14" descr="A screenshot of a computer screen&#10;&#10;Description automatically generated">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2F59032-331A-304D-AADB-BB8913C755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8026" y="1734942"/>
            <a:ext cx="6679775" cy="3574038"/>
          </a:xfrm>
          <a:prstGeom prst="rect">
            <a:avLst/>
          </a:prstGeom>
        </p:spPr>
      </p:pic>
      <p:sp>
        <p:nvSpPr>
          <p:cNvPr id="17" name="Rectangle 1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C563E9F-9669-3E4D-83E2-DBBEA798F4CF}"/>
              </a:ext>
            </a:extLst>
          </p:cNvPr>
          <p:cNvSpPr/>
          <p:nvPr/>
        </p:nvSpPr>
        <p:spPr bwMode="auto">
          <a:xfrm>
            <a:off x="6728582" y="2103956"/>
            <a:ext cx="3639872" cy="223944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9" name="Content Placeholder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8423" y="2331682"/>
            <a:ext cx="3620031" cy="1809618"/>
          </a:xfrm>
          <a:prstGeom prst="rect">
            <a:avLst/>
          </a:prstGeom>
        </p:spPr>
      </p:pic>
    </p:spTree>
    <p:extLst>
      <p:ext uri="{BB962C8B-B14F-4D97-AF65-F5344CB8AC3E}">
        <p14:creationId xmlns:p14="http://schemas.microsoft.com/office/powerpoint/2010/main" val="2916027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24935" y="1355442"/>
            <a:ext cx="10885714" cy="707886"/>
          </a:xfrm>
          <a:prstGeom prst="rect">
            <a:avLst/>
          </a:prstGeom>
        </p:spPr>
        <p:txBody>
          <a:bodyPr wrap="square">
            <a:spAutoFit/>
          </a:bodyPr>
          <a:lstStyle/>
          <a:p>
            <a:pPr marL="285750" indent="-285750">
              <a:buFont typeface="Arial" panose="020B0604020202020204" pitchFamily="34" charset="0"/>
              <a:buChar char="•"/>
            </a:pPr>
            <a:r>
              <a:rPr lang="pt-BR" sz="2000" dirty="0">
                <a:solidFill>
                  <a:schemeClr val="accent2">
                    <a:lumMod val="50000"/>
                  </a:schemeClr>
                </a:solidFill>
                <a:latin typeface="Arial" panose="020B0604020202020204" pitchFamily="34" charset="0"/>
              </a:rPr>
              <a:t>Selecione o botão "Visualização Detalhada" em cada seção para verificar métricas adicionais. Faça comparações com as médias e outras análises de dados relacionadas a cada seção. </a:t>
            </a:r>
          </a:p>
        </p:txBody>
      </p:sp>
      <p:sp>
        <p:nvSpPr>
          <p:cNvPr id="10" name="Text Placeholder 1"/>
          <p:cNvSpPr txBox="1">
            <a:spLocks/>
          </p:cNvSpPr>
          <p:nvPr/>
        </p:nvSpPr>
        <p:spPr>
          <a:xfrm>
            <a:off x="725129" y="1039162"/>
            <a:ext cx="9293942"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2400" dirty="0" smtClean="0"/>
              <a:t>Uma visão detalhada dos dados sobre os Leões no Insights</a:t>
            </a:r>
          </a:p>
          <a:p>
            <a:endParaRPr lang="pt-BR" kern="0" dirty="0"/>
          </a:p>
        </p:txBody>
      </p:sp>
      <p:pic>
        <p:nvPicPr>
          <p:cNvPr id="5" name="Picture 4" descr="A screenshot of a computer screen&#10;&#10;Description automatically generated">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C75B668-7F65-B84F-9C0E-6BE94A3922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321" y="2008209"/>
            <a:ext cx="9455939" cy="5059435"/>
          </a:xfrm>
          <a:prstGeom prst="rect">
            <a:avLst/>
          </a:prstGeom>
        </p:spPr>
      </p:pic>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41E1E05-8FE3-0E4D-8F71-DAEAB7C2CF3B}"/>
              </a:ext>
            </a:extLst>
          </p:cNvPr>
          <p:cNvSpPr/>
          <p:nvPr/>
        </p:nvSpPr>
        <p:spPr bwMode="auto">
          <a:xfrm>
            <a:off x="3269256" y="2530779"/>
            <a:ext cx="5148616" cy="31756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 b="1943"/>
          <a:stretch/>
        </p:blipFill>
        <p:spPr>
          <a:xfrm>
            <a:off x="3274146" y="2729587"/>
            <a:ext cx="5148617" cy="2830164"/>
          </a:xfrm>
          <a:prstGeom prst="rect">
            <a:avLst/>
          </a:prstGeom>
        </p:spPr>
      </p:pic>
    </p:spTree>
    <p:extLst>
      <p:ext uri="{BB962C8B-B14F-4D97-AF65-F5344CB8AC3E}">
        <p14:creationId xmlns:p14="http://schemas.microsoft.com/office/powerpoint/2010/main" val="3514099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5547575" y="3962192"/>
            <a:ext cx="1096852" cy="63983"/>
          </a:xfrm>
          <a:prstGeom prst="rect">
            <a:avLst/>
          </a:prstGeom>
          <a:solidFill>
            <a:schemeClr val="accent1"/>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68" indent="-609368" algn="ctr" defTabSz="914051" fontAlgn="base">
              <a:spcBef>
                <a:spcPct val="0"/>
              </a:spcBef>
              <a:spcAft>
                <a:spcPct val="0"/>
              </a:spcAft>
            </a:pPr>
            <a:endParaRPr lang="en-US" sz="2999">
              <a:solidFill>
                <a:prstClr val="white"/>
              </a:solidFill>
              <a:latin typeface="Century Gothic" charset="0"/>
              <a:ea typeface="Century Gothic" charset="0"/>
              <a:cs typeface="Century Gothic" charset="0"/>
            </a:endParaRPr>
          </a:p>
        </p:txBody>
      </p:sp>
      <p:sp>
        <p:nvSpPr>
          <p:cNvPr id="2" name="Rectangle 1"/>
          <p:cNvSpPr/>
          <p:nvPr/>
        </p:nvSpPr>
        <p:spPr bwMode="auto">
          <a:xfrm>
            <a:off x="0" y="0"/>
            <a:ext cx="12192000" cy="6858000"/>
          </a:xfrm>
          <a:prstGeom prst="rect">
            <a:avLst/>
          </a:prstGeom>
          <a:solidFill>
            <a:schemeClr val="accent6">
              <a:alpha val="11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err="1">
              <a:solidFill>
                <a:srgbClr val="404040"/>
              </a:solidFill>
              <a:ea typeface="ヒラギノ角ゴ Pro W3" pitchFamily="84" charset="-128"/>
            </a:endParaRPr>
          </a:p>
        </p:txBody>
      </p:sp>
      <p:sp>
        <p:nvSpPr>
          <p:cNvPr id="7" name="Text Placeholder 6"/>
          <p:cNvSpPr>
            <a:spLocks noGrp="1"/>
          </p:cNvSpPr>
          <p:nvPr>
            <p:ph type="body" sz="quarter" idx="12"/>
          </p:nvPr>
        </p:nvSpPr>
        <p:spPr>
          <a:xfrm>
            <a:off x="1926356" y="2531328"/>
            <a:ext cx="8512007" cy="1160834"/>
          </a:xfrm>
        </p:spPr>
        <p:txBody>
          <a:bodyPr>
            <a:noAutofit/>
          </a:bodyPr>
          <a:lstStyle/>
          <a:p>
            <a:r>
              <a:rPr lang="pt-BR" sz="4400" dirty="0"/>
              <a:t>Suporte para o MyLion.</a:t>
            </a:r>
          </a:p>
        </p:txBody>
      </p:sp>
      <p:sp>
        <p:nvSpPr>
          <p:cNvPr id="6" name="Text Placeholder 6"/>
          <p:cNvSpPr txBox="1">
            <a:spLocks/>
          </p:cNvSpPr>
          <p:nvPr/>
        </p:nvSpPr>
        <p:spPr>
          <a:xfrm>
            <a:off x="1753636" y="4296206"/>
            <a:ext cx="8684727" cy="445043"/>
          </a:xfrm>
          <a:prstGeom prst="rect">
            <a:avLst/>
          </a:prstGeom>
        </p:spPr>
        <p:txBody>
          <a:bodyPr anchor="ctr">
            <a:noAutofit/>
          </a:bodyP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2400" b="0" i="1" kern="0" dirty="0">
                <a:solidFill>
                  <a:prstClr val="white"/>
                </a:solidFill>
              </a:rPr>
              <a:t>Redefinindo o “treinamento”</a:t>
            </a:r>
          </a:p>
        </p:txBody>
      </p:sp>
    </p:spTree>
    <p:extLst>
      <p:ext uri="{BB962C8B-B14F-4D97-AF65-F5344CB8AC3E}">
        <p14:creationId xmlns:p14="http://schemas.microsoft.com/office/powerpoint/2010/main" val="2623980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724626"/>
            <a:ext cx="5453521" cy="930919"/>
          </a:xfrm>
        </p:spPr>
        <p:txBody>
          <a:bodyPr/>
          <a:lstStyle/>
          <a:p>
            <a:r>
              <a:rPr lang="pt-BR" smtClean="0"/>
              <a:t>O suporte necessário no momento certo.</a:t>
            </a:r>
          </a:p>
        </p:txBody>
      </p:sp>
      <p:sp>
        <p:nvSpPr>
          <p:cNvPr id="5" name="Content Placeholder 2"/>
          <p:cNvSpPr txBox="1">
            <a:spLocks/>
          </p:cNvSpPr>
          <p:nvPr/>
        </p:nvSpPr>
        <p:spPr bwMode="auto">
          <a:xfrm>
            <a:off x="685800" y="1939640"/>
            <a:ext cx="5453521" cy="4451534"/>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pPr>
            <a:r>
              <a:rPr lang="pt-BR" sz="2000" kern="0" dirty="0">
                <a:solidFill>
                  <a:schemeClr val="accent2">
                    <a:lumMod val="50000"/>
                  </a:schemeClr>
                </a:solidFill>
                <a:latin typeface="Arial" charset="0"/>
                <a:hlinkClick r:id="rId3"/>
              </a:rPr>
              <a:t>www.lionshelp.zendesk.com</a:t>
            </a:r>
            <a:endParaRPr lang="pt-BR" sz="2000" kern="0" dirty="0">
              <a:solidFill>
                <a:schemeClr val="accent2">
                  <a:lumMod val="50000"/>
                </a:schemeClr>
              </a:solidFill>
              <a:latin typeface="Arial" charset="0"/>
              <a:ea typeface="Arial" charset="0"/>
              <a:cs typeface="Arial" charset="0"/>
            </a:endParaRPr>
          </a:p>
          <a:p>
            <a:pPr lvl="1">
              <a:lnSpc>
                <a:spcPct val="105000"/>
              </a:lnSpc>
              <a:spcAft>
                <a:spcPts val="1200"/>
              </a:spcAft>
            </a:pPr>
            <a:r>
              <a:rPr lang="pt-BR" sz="2000" kern="0" dirty="0">
                <a:solidFill>
                  <a:schemeClr val="accent2">
                    <a:lumMod val="50000"/>
                  </a:schemeClr>
                </a:solidFill>
                <a:latin typeface="Arial" charset="0"/>
              </a:rPr>
              <a:t>Use o botão “Suporte” para encontrar instruções úteis.</a:t>
            </a:r>
            <a:r>
              <a:rPr lang="pt-BR" smtClean="0"/>
              <a:t> </a:t>
            </a:r>
          </a:p>
          <a:p>
            <a:pPr>
              <a:lnSpc>
                <a:spcPct val="105000"/>
              </a:lnSpc>
              <a:spcAft>
                <a:spcPts val="1200"/>
              </a:spcAft>
            </a:pPr>
            <a:r>
              <a:rPr lang="pt-BR" sz="2000" kern="0" dirty="0">
                <a:solidFill>
                  <a:schemeClr val="accent2">
                    <a:lumMod val="50000"/>
                  </a:schemeClr>
                </a:solidFill>
                <a:latin typeface="Arial" charset="0"/>
              </a:rPr>
              <a:t>Quer falar com a nossa equipe de suporte?</a:t>
            </a:r>
          </a:p>
          <a:p>
            <a:pPr lvl="1">
              <a:lnSpc>
                <a:spcPct val="105000"/>
              </a:lnSpc>
              <a:spcAft>
                <a:spcPts val="1200"/>
              </a:spcAft>
            </a:pPr>
            <a:r>
              <a:rPr lang="pt-BR" sz="2000" kern="0" dirty="0">
                <a:solidFill>
                  <a:schemeClr val="accent2">
                    <a:lumMod val="50000"/>
                  </a:schemeClr>
                </a:solidFill>
                <a:latin typeface="Arial" charset="0"/>
              </a:rPr>
              <a:t>Número de telefone: 630-468-7000</a:t>
            </a:r>
          </a:p>
          <a:p>
            <a:pPr lvl="1">
              <a:lnSpc>
                <a:spcPct val="105000"/>
              </a:lnSpc>
              <a:spcAft>
                <a:spcPts val="1200"/>
              </a:spcAft>
            </a:pPr>
            <a:r>
              <a:rPr lang="pt-BR" sz="2000" kern="0" dirty="0">
                <a:solidFill>
                  <a:schemeClr val="accent2">
                    <a:lumMod val="50000"/>
                  </a:schemeClr>
                </a:solidFill>
                <a:latin typeface="Arial" charset="0"/>
              </a:rPr>
              <a:t>E-mail: </a:t>
            </a:r>
            <a:r>
              <a:rPr lang="pt-BR" sz="2000" kern="0" dirty="0">
                <a:solidFill>
                  <a:schemeClr val="accent2">
                    <a:lumMod val="50000"/>
                  </a:schemeClr>
                </a:solidFill>
                <a:latin typeface="Arial" charset="0"/>
                <a:hlinkClick r:id="rId4"/>
              </a:rPr>
              <a:t>mylion@lionsclubs.org</a:t>
            </a:r>
            <a:endParaRPr lang="pt-BR" sz="2000" kern="0" dirty="0">
              <a:solidFill>
                <a:schemeClr val="accent2">
                  <a:lumMod val="50000"/>
                </a:schemeClr>
              </a:solidFill>
              <a:latin typeface="Arial" charset="0"/>
              <a:ea typeface="Arial" charset="0"/>
              <a:cs typeface="Arial" charset="0"/>
            </a:endParaRPr>
          </a:p>
          <a:p>
            <a:pPr>
              <a:lnSpc>
                <a:spcPct val="105000"/>
              </a:lnSpc>
              <a:spcAft>
                <a:spcPts val="1200"/>
              </a:spcAft>
            </a:pPr>
            <a:r>
              <a:rPr lang="pt-BR" sz="2000" kern="0" dirty="0">
                <a:solidFill>
                  <a:schemeClr val="accent2">
                    <a:lumMod val="50000"/>
                  </a:schemeClr>
                </a:solidFill>
                <a:latin typeface="Arial" charset="0"/>
              </a:rPr>
              <a:t>Participe do Fórum MyLion no Facebook para obter assistência de Leão para Leão e compartilhar suas ideias.</a:t>
            </a:r>
          </a:p>
        </p:txBody>
      </p:sp>
      <p:sp>
        <p:nvSpPr>
          <p:cNvPr id="7" name="TextBox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9719075-B0AD-8546-BCA6-E5F79E5DA933}"/>
              </a:ext>
            </a:extLst>
          </p:cNvPr>
          <p:cNvSpPr txBox="1"/>
          <p:nvPr/>
        </p:nvSpPr>
        <p:spPr>
          <a:xfrm>
            <a:off x="8479857" y="5119960"/>
            <a:ext cx="3093853" cy="646331"/>
          </a:xfrm>
          <a:prstGeom prst="rect">
            <a:avLst/>
          </a:prstGeom>
          <a:noFill/>
        </p:spPr>
        <p:txBody>
          <a:bodyPr wrap="square" rtlCol="0">
            <a:spAutoFit/>
          </a:bodyPr>
          <a:lstStyle/>
          <a:p>
            <a:pPr fontAlgn="auto">
              <a:spcBef>
                <a:spcPts val="0"/>
              </a:spcBef>
              <a:spcAft>
                <a:spcPts val="0"/>
              </a:spcAft>
            </a:pPr>
            <a:r>
              <a:rPr lang="pt-BR" sz="1200" i="1" dirty="0">
                <a:latin typeface="Calibri" panose="020F0502020204030204"/>
              </a:rPr>
              <a:t>Dica rápida: No aplicativo MyLion, navegue até o seu perfil de usuário e selecione os três círculos no canto superior para receber suporte.</a:t>
            </a:r>
          </a:p>
        </p:txBody>
      </p:sp>
      <p:pic>
        <p:nvPicPr>
          <p:cNvPr id="8" name="Picture 7" descr="A screenshot of a computer screen&#10;&#10;Description automatically generated">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C75B668-7F65-B84F-9C0E-6BE94A3922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1270" y="1077291"/>
            <a:ext cx="6396978" cy="3422727"/>
          </a:xfrm>
          <a:prstGeom prst="rect">
            <a:avLst/>
          </a:prstGeom>
        </p:spPr>
      </p:pic>
      <p:pic>
        <p:nvPicPr>
          <p:cNvPr id="6" name="Picture 5"/>
          <p:cNvPicPr>
            <a:picLocks noChangeAspect="1"/>
          </p:cNvPicPr>
          <p:nvPr/>
        </p:nvPicPr>
        <p:blipFill>
          <a:blip r:embed="rId6"/>
          <a:stretch>
            <a:fillRect/>
          </a:stretch>
        </p:blipFill>
        <p:spPr>
          <a:xfrm>
            <a:off x="7801881" y="1697233"/>
            <a:ext cx="3435757" cy="1892000"/>
          </a:xfrm>
          <a:prstGeom prst="rect">
            <a:avLst/>
          </a:prstGeom>
        </p:spPr>
      </p:pic>
      <p:grpSp>
        <p:nvGrpSpPr>
          <p:cNvPr id="9" name="Group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EF0121A-839C-DB45-832E-AA7C92FC9057}"/>
              </a:ext>
            </a:extLst>
          </p:cNvPr>
          <p:cNvGrpSpPr/>
          <p:nvPr/>
        </p:nvGrpSpPr>
        <p:grpSpPr>
          <a:xfrm>
            <a:off x="7219389" y="4405576"/>
            <a:ext cx="1120840" cy="2148714"/>
            <a:chOff x="3636471" y="1689804"/>
            <a:chExt cx="2389841" cy="4581461"/>
          </a:xfrm>
        </p:grpSpPr>
        <p:pic>
          <p:nvPicPr>
            <p:cNvPr id="10" name="Picture 9" descr="A close up of electronics&#10;&#10;Description automatically generated">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E965FBC-E8CC-B34B-B8C3-7E41EE7974F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267" r="23570"/>
            <a:stretch/>
          </p:blipFill>
          <p:spPr>
            <a:xfrm>
              <a:off x="3636471" y="1689804"/>
              <a:ext cx="2389841" cy="4581461"/>
            </a:xfrm>
            <a:prstGeom prst="rect">
              <a:avLst/>
            </a:prstGeom>
          </p:spPr>
        </p:pic>
        <p:pic>
          <p:nvPicPr>
            <p:cNvPr id="11" name="Picture 2" descr="71c9da1c-1bb0-4236-b7b1-5c694ba4b91d@namprd0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6678"/>
            <a:stretch/>
          </p:blipFill>
          <p:spPr bwMode="auto">
            <a:xfrm>
              <a:off x="3934184" y="2420947"/>
              <a:ext cx="1776829" cy="311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7" name="Picture 3" descr="ecd4f565-7387-4feb-b157-29e1392581c5@namprd0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59017" y="4748484"/>
            <a:ext cx="822469" cy="1462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787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oAutofit/>
          </a:bodyPr>
          <a:lstStyle/>
          <a:p>
            <a:r>
              <a:rPr lang="pt-BR" sz="4200" b="1" dirty="0">
                <a:latin typeface="Arial" panose="020B0604020202020204" pitchFamily="34" charset="0"/>
              </a:rPr>
              <a:t>E agora?</a:t>
            </a:r>
          </a:p>
        </p:txBody>
      </p:sp>
    </p:spTree>
    <p:extLst>
      <p:ext uri="{BB962C8B-B14F-4D97-AF65-F5344CB8AC3E}">
        <p14:creationId xmlns:p14="http://schemas.microsoft.com/office/powerpoint/2010/main" val="893153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032D669-EAC9-0841-B5A6-482C5AF9E652}"/>
              </a:ext>
            </a:extLst>
          </p:cNvPr>
          <p:cNvSpPr>
            <a:spLocks noGrp="1"/>
          </p:cNvSpPr>
          <p:nvPr>
            <p:ph type="body" sz="quarter" idx="12"/>
          </p:nvPr>
        </p:nvSpPr>
        <p:spPr>
          <a:xfrm>
            <a:off x="685801" y="724627"/>
            <a:ext cx="9839959" cy="445043"/>
          </a:xfrm>
          <a:prstGeom prst="rect">
            <a:avLst/>
          </a:prstGeom>
        </p:spPr>
        <p:txBody>
          <a:bodyPr>
            <a:noAutofit/>
          </a:bodyPr>
          <a:lstStyle/>
          <a:p>
            <a:r>
              <a:rPr lang="pt-BR" dirty="0">
                <a:latin typeface="Arial" charset="0"/>
              </a:rPr>
              <a:t>3 passos para começar a usar o MyLion.</a:t>
            </a:r>
          </a:p>
        </p:txBody>
      </p:sp>
      <p:sp>
        <p:nvSpPr>
          <p:cNvPr id="9" name="Oval 8"/>
          <p:cNvSpPr/>
          <p:nvPr/>
        </p:nvSpPr>
        <p:spPr bwMode="auto">
          <a:xfrm>
            <a:off x="1590594" y="2440206"/>
            <a:ext cx="431246" cy="452702"/>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Aft>
                <a:spcPct val="0"/>
              </a:spcAft>
            </a:pPr>
            <a:r>
              <a:rPr lang="pt-BR" sz="1499" b="1" dirty="0">
                <a:solidFill>
                  <a:prstClr val="white"/>
                </a:solidFill>
                <a:latin typeface="Calibri" panose="020F0502020204030204"/>
              </a:rPr>
              <a:t>1</a:t>
            </a:r>
          </a:p>
        </p:txBody>
      </p:sp>
      <p:sp>
        <p:nvSpPr>
          <p:cNvPr id="10" name="Oval 9"/>
          <p:cNvSpPr/>
          <p:nvPr/>
        </p:nvSpPr>
        <p:spPr bwMode="auto">
          <a:xfrm>
            <a:off x="1590594" y="3534527"/>
            <a:ext cx="431246" cy="452702"/>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Aft>
                <a:spcPct val="0"/>
              </a:spcAft>
            </a:pPr>
            <a:r>
              <a:rPr lang="pt-BR" sz="1499" b="1" dirty="0">
                <a:solidFill>
                  <a:prstClr val="white"/>
                </a:solidFill>
                <a:latin typeface="Calibri" panose="020F0502020204030204"/>
              </a:rPr>
              <a:t>2</a:t>
            </a:r>
          </a:p>
        </p:txBody>
      </p:sp>
      <p:sp>
        <p:nvSpPr>
          <p:cNvPr id="11" name="Oval 10"/>
          <p:cNvSpPr/>
          <p:nvPr/>
        </p:nvSpPr>
        <p:spPr bwMode="auto">
          <a:xfrm>
            <a:off x="1590594" y="4648274"/>
            <a:ext cx="431246" cy="452702"/>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Aft>
                <a:spcPct val="0"/>
              </a:spcAft>
            </a:pPr>
            <a:r>
              <a:rPr lang="pt-BR" sz="1499" b="1" dirty="0">
                <a:solidFill>
                  <a:prstClr val="white"/>
                </a:solidFill>
                <a:latin typeface="Calibri" panose="020F0502020204030204"/>
              </a:rPr>
              <a:t>3</a:t>
            </a:r>
          </a:p>
        </p:txBody>
      </p:sp>
      <p:sp>
        <p:nvSpPr>
          <p:cNvPr id="3" name="TextBox 2"/>
          <p:cNvSpPr txBox="1"/>
          <p:nvPr/>
        </p:nvSpPr>
        <p:spPr>
          <a:xfrm>
            <a:off x="2179325" y="2440206"/>
            <a:ext cx="10243038" cy="430887"/>
          </a:xfrm>
          <a:prstGeom prst="rect">
            <a:avLst/>
          </a:prstGeom>
          <a:noFill/>
        </p:spPr>
        <p:txBody>
          <a:bodyPr wrap="square" rtlCol="0">
            <a:spAutoFit/>
          </a:bodyPr>
          <a:lstStyle/>
          <a:p>
            <a:pPr marL="0" lvl="1" fontAlgn="base">
              <a:spcBef>
                <a:spcPct val="0"/>
              </a:spcBef>
              <a:spcAft>
                <a:spcPct val="0"/>
              </a:spcAft>
            </a:pPr>
            <a:r>
              <a:rPr lang="pt-BR" sz="2200" b="1" kern="0" dirty="0">
                <a:solidFill>
                  <a:prstClr val="black">
                    <a:lumMod val="50000"/>
                    <a:lumOff val="50000"/>
                  </a:prstClr>
                </a:solidFill>
                <a:latin typeface="Arial" charset="0"/>
              </a:rPr>
              <a:t>Faça o cadastramento da sua Conta Lions.</a:t>
            </a:r>
            <a:endParaRPr lang="pt-BR" sz="2200" kern="0" dirty="0">
              <a:solidFill>
                <a:prstClr val="black">
                  <a:lumMod val="50000"/>
                  <a:lumOff val="50000"/>
                </a:prstClr>
              </a:solidFill>
              <a:latin typeface="Arial" charset="0"/>
              <a:ea typeface="Arial" charset="0"/>
              <a:cs typeface="Arial" charset="0"/>
            </a:endParaRPr>
          </a:p>
        </p:txBody>
      </p:sp>
      <p:sp>
        <p:nvSpPr>
          <p:cNvPr id="16" name="TextBox 15"/>
          <p:cNvSpPr txBox="1"/>
          <p:nvPr/>
        </p:nvSpPr>
        <p:spPr>
          <a:xfrm>
            <a:off x="2179325" y="3507195"/>
            <a:ext cx="9108435" cy="430887"/>
          </a:xfrm>
          <a:prstGeom prst="rect">
            <a:avLst/>
          </a:prstGeom>
          <a:noFill/>
        </p:spPr>
        <p:txBody>
          <a:bodyPr wrap="square" rtlCol="0">
            <a:spAutoFit/>
          </a:bodyPr>
          <a:lstStyle/>
          <a:p>
            <a:pPr marL="0" lvl="1" fontAlgn="base">
              <a:spcBef>
                <a:spcPct val="0"/>
              </a:spcBef>
              <a:spcAft>
                <a:spcPct val="0"/>
              </a:spcAft>
            </a:pPr>
            <a:r>
              <a:rPr lang="pt-BR" sz="2200" kern="0" dirty="0">
                <a:solidFill>
                  <a:prstClr val="black">
                    <a:lumMod val="50000"/>
                    <a:lumOff val="50000"/>
                  </a:prstClr>
                </a:solidFill>
                <a:latin typeface="Arial" charset="0"/>
              </a:rPr>
              <a:t>Crie um </a:t>
            </a:r>
            <a:r>
              <a:rPr lang="pt-BR" sz="2200" b="1" kern="0" dirty="0">
                <a:solidFill>
                  <a:prstClr val="black">
                    <a:lumMod val="50000"/>
                    <a:lumOff val="50000"/>
                  </a:prstClr>
                </a:solidFill>
                <a:latin typeface="Arial" charset="0"/>
              </a:rPr>
              <a:t>perfil pessoal (e do clube!)</a:t>
            </a:r>
            <a:r>
              <a:rPr lang="pt-BR" sz="2200" kern="0" dirty="0">
                <a:solidFill>
                  <a:prstClr val="black">
                    <a:lumMod val="50000"/>
                    <a:lumOff val="50000"/>
                  </a:prstClr>
                </a:solidFill>
                <a:latin typeface="Arial" charset="0"/>
              </a:rPr>
              <a:t> no MyLion.</a:t>
            </a:r>
            <a:endParaRPr lang="pt-BR" sz="2200" dirty="0">
              <a:solidFill>
                <a:srgbClr val="33373B"/>
              </a:solidFill>
              <a:latin typeface="Arial" pitchFamily="34" charset="0"/>
              <a:ea typeface="ヒラギノ角ゴ Pro W3" pitchFamily="125" charset="-128"/>
            </a:endParaRPr>
          </a:p>
        </p:txBody>
      </p:sp>
      <p:sp>
        <p:nvSpPr>
          <p:cNvPr id="17" name="TextBox 16"/>
          <p:cNvSpPr txBox="1"/>
          <p:nvPr/>
        </p:nvSpPr>
        <p:spPr>
          <a:xfrm>
            <a:off x="2179325" y="4628848"/>
            <a:ext cx="7167875" cy="430887"/>
          </a:xfrm>
          <a:prstGeom prst="rect">
            <a:avLst/>
          </a:prstGeom>
          <a:noFill/>
        </p:spPr>
        <p:txBody>
          <a:bodyPr wrap="square" rtlCol="0">
            <a:spAutoFit/>
          </a:bodyPr>
          <a:lstStyle/>
          <a:p>
            <a:pPr marL="0" lvl="1" fontAlgn="base">
              <a:spcBef>
                <a:spcPct val="0"/>
              </a:spcBef>
              <a:spcAft>
                <a:spcPct val="0"/>
              </a:spcAft>
            </a:pPr>
            <a:r>
              <a:rPr lang="pt-BR" sz="2200" b="1" kern="0" dirty="0">
                <a:solidFill>
                  <a:prstClr val="black">
                    <a:lumMod val="50000"/>
                    <a:lumOff val="50000"/>
                  </a:prstClr>
                </a:solidFill>
                <a:latin typeface="Arial" charset="0"/>
              </a:rPr>
              <a:t>Planeje e/ou relate</a:t>
            </a:r>
            <a:r>
              <a:rPr lang="pt-BR" sz="2200" kern="0" dirty="0">
                <a:solidFill>
                  <a:prstClr val="black">
                    <a:lumMod val="50000"/>
                    <a:lumOff val="50000"/>
                  </a:prstClr>
                </a:solidFill>
                <a:latin typeface="Arial" charset="0"/>
              </a:rPr>
              <a:t> a sua próxima atividade de serviço no MyLion.</a:t>
            </a:r>
          </a:p>
        </p:txBody>
      </p:sp>
    </p:spTree>
    <p:extLst>
      <p:ext uri="{BB962C8B-B14F-4D97-AF65-F5344CB8AC3E}">
        <p14:creationId xmlns:p14="http://schemas.microsoft.com/office/powerpoint/2010/main" val="206750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239"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6" name="Rectangle 5"/>
          <p:cNvSpPr/>
          <p:nvPr/>
        </p:nvSpPr>
        <p:spPr>
          <a:xfrm>
            <a:off x="5379111" y="409376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fontAlgn="base">
              <a:spcBef>
                <a:spcPct val="0"/>
              </a:spcBef>
              <a:spcAft>
                <a:spcPct val="0"/>
              </a:spcAft>
            </a:pPr>
            <a:endParaRPr lang="en-US">
              <a:solidFill>
                <a:prstClr val="white"/>
              </a:solidFill>
            </a:endParaRPr>
          </a:p>
        </p:txBody>
      </p:sp>
      <p:sp>
        <p:nvSpPr>
          <p:cNvPr id="7" name="Title 1"/>
          <p:cNvSpPr txBox="1">
            <a:spLocks/>
          </p:cNvSpPr>
          <p:nvPr/>
        </p:nvSpPr>
        <p:spPr>
          <a:xfrm>
            <a:off x="2319528" y="188127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fontAlgn="base">
              <a:lnSpc>
                <a:spcPct val="150000"/>
              </a:lnSpc>
              <a:spcAft>
                <a:spcPts val="600"/>
              </a:spcAft>
            </a:pPr>
            <a:r>
              <a:rPr lang="pt-BR" sz="4800" b="1" dirty="0">
                <a:solidFill>
                  <a:prstClr val="white"/>
                </a:solidFill>
                <a:latin typeface="Helvetica Neue" charset="0"/>
              </a:rPr>
              <a:t>Alguma pergunta? Nós podemos ajudar.</a:t>
            </a:r>
          </a:p>
        </p:txBody>
      </p:sp>
      <p:sp>
        <p:nvSpPr>
          <p:cNvPr id="9" name="Text Placeholder 6"/>
          <p:cNvSpPr txBox="1">
            <a:spLocks/>
          </p:cNvSpPr>
          <p:nvPr/>
        </p:nvSpPr>
        <p:spPr>
          <a:xfrm>
            <a:off x="1863365" y="5682583"/>
            <a:ext cx="8684727" cy="445043"/>
          </a:xfrm>
          <a:prstGeom prst="rect">
            <a:avLst/>
          </a:prstGeom>
        </p:spPr>
        <p:txBody>
          <a:bodyPr anchor="ctr">
            <a:noAutofit/>
          </a:bodyP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2400" b="0" i="1" kern="0" dirty="0">
                <a:solidFill>
                  <a:prstClr val="white"/>
                </a:solidFill>
              </a:rPr>
              <a:t>Envie um e-amail para </a:t>
            </a:r>
            <a:r>
              <a:rPr lang="pt-BR" sz="2400" b="0" i="1" kern="0" dirty="0">
                <a:solidFill>
                  <a:prstClr val="white"/>
                </a:solidFill>
                <a:hlinkClick r:id="rId4"/>
              </a:rPr>
              <a:t>mylion@lionsclubs.org</a:t>
            </a:r>
            <a:r>
              <a:rPr lang="pt-BR" sz="2400" b="0" i="1" kern="0" dirty="0">
                <a:solidFill>
                  <a:prstClr val="white"/>
                </a:solidFill>
              </a:rPr>
              <a:t> se você tiver alguma dúvida.</a:t>
            </a:r>
          </a:p>
        </p:txBody>
      </p:sp>
    </p:spTree>
    <p:extLst>
      <p:ext uri="{BB962C8B-B14F-4D97-AF65-F5344CB8AC3E}">
        <p14:creationId xmlns:p14="http://schemas.microsoft.com/office/powerpoint/2010/main" val="116551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239"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pic>
        <p:nvPicPr>
          <p:cNvPr id="4" name="Picture 3" descr="lionlogo_white.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28610" y="1295401"/>
            <a:ext cx="1751259" cy="1708355"/>
          </a:xfrm>
          <a:prstGeom prst="rect">
            <a:avLst/>
          </a:prstGeom>
        </p:spPr>
      </p:pic>
      <p:sp>
        <p:nvSpPr>
          <p:cNvPr id="5" name="Title 1"/>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fontAlgn="base">
              <a:lnSpc>
                <a:spcPct val="80000"/>
              </a:lnSpc>
              <a:spcAft>
                <a:spcPts val="600"/>
              </a:spcAft>
            </a:pPr>
            <a:r>
              <a:rPr lang="pt-BR" sz="4800" b="1" dirty="0">
                <a:solidFill>
                  <a:prstClr val="white"/>
                </a:solidFill>
                <a:latin typeface="Helvetica Neue" charset="0"/>
              </a:rPr>
              <a:t>Muito Obrigado</a:t>
            </a:r>
          </a:p>
        </p:txBody>
      </p:sp>
      <p:sp>
        <p:nvSpPr>
          <p:cNvPr id="6" name="Rectangle 5"/>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fontAlgn="base">
              <a:spcBef>
                <a:spcPct val="0"/>
              </a:spcBef>
              <a:spcAft>
                <a:spcPct val="0"/>
              </a:spcAft>
            </a:pPr>
            <a:endParaRPr lang="en-US" dirty="0">
              <a:solidFill>
                <a:prstClr val="white"/>
              </a:solidFill>
            </a:endParaRPr>
          </a:p>
        </p:txBody>
      </p:sp>
      <p:sp>
        <p:nvSpPr>
          <p:cNvPr id="7" name="TextBox 6"/>
          <p:cNvSpPr txBox="1"/>
          <p:nvPr/>
        </p:nvSpPr>
        <p:spPr>
          <a:xfrm>
            <a:off x="4404334" y="6236043"/>
            <a:ext cx="3399810" cy="338554"/>
          </a:xfrm>
          <a:prstGeom prst="rect">
            <a:avLst/>
          </a:prstGeom>
          <a:noFill/>
        </p:spPr>
        <p:txBody>
          <a:bodyPr wrap="square" rtlCol="0">
            <a:spAutoFit/>
          </a:bodyPr>
          <a:lstStyle/>
          <a:p>
            <a:pPr fontAlgn="base">
              <a:spcBef>
                <a:spcPct val="0"/>
              </a:spcBef>
              <a:spcAft>
                <a:spcPct val="0"/>
              </a:spcAft>
            </a:pPr>
            <a:r>
              <a:rPr lang="pt-BR" sz="1600" b="1" dirty="0">
                <a:solidFill>
                  <a:prstClr val="white"/>
                </a:solidFill>
                <a:latin typeface="Arial" pitchFamily="34" charset="0"/>
              </a:rPr>
              <a:t>© 2019 Lions Clubs International</a:t>
            </a:r>
          </a:p>
        </p:txBody>
      </p:sp>
    </p:spTree>
    <p:extLst>
      <p:ext uri="{BB962C8B-B14F-4D97-AF65-F5344CB8AC3E}">
        <p14:creationId xmlns:p14="http://schemas.microsoft.com/office/powerpoint/2010/main" val="13487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450306"/>
            <a:ext cx="11181080" cy="1124494"/>
          </a:xfrm>
        </p:spPr>
        <p:txBody>
          <a:bodyPr/>
          <a:lstStyle/>
          <a:p>
            <a:r>
              <a:rPr lang="pt-BR" smtClean="0"/>
              <a:t>Estamos aqui hoje porque servimos.</a:t>
            </a:r>
          </a:p>
        </p:txBody>
      </p:sp>
      <p:sp>
        <p:nvSpPr>
          <p:cNvPr id="5" name="Content Placeholder 2"/>
          <p:cNvSpPr txBox="1">
            <a:spLocks/>
          </p:cNvSpPr>
          <p:nvPr/>
        </p:nvSpPr>
        <p:spPr bwMode="auto">
          <a:xfrm>
            <a:off x="685800" y="1695414"/>
            <a:ext cx="6478929" cy="4489968"/>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lvl="0">
              <a:buClr>
                <a:srgbClr val="EBB700"/>
              </a:buClr>
            </a:pPr>
            <a:r>
              <a:rPr lang="pt-BR" sz="2200" dirty="0">
                <a:solidFill>
                  <a:schemeClr val="accent2">
                    <a:lumMod val="50000"/>
                  </a:schemeClr>
                </a:solidFill>
                <a:latin typeface="Arial" panose="020B0604020202020204" pitchFamily="34" charset="0"/>
              </a:rPr>
              <a:t>Quais são os nossos objetivos de serviço como associação</a:t>
            </a:r>
          </a:p>
          <a:p>
            <a:pPr lvl="0">
              <a:buClr>
                <a:srgbClr val="EBB700"/>
              </a:buClr>
            </a:pPr>
            <a:r>
              <a:rPr lang="pt-BR" sz="2200" dirty="0">
                <a:solidFill>
                  <a:schemeClr val="accent2">
                    <a:lumMod val="50000"/>
                  </a:schemeClr>
                </a:solidFill>
                <a:latin typeface="Arial" panose="020B0604020202020204" pitchFamily="34" charset="0"/>
              </a:rPr>
              <a:t>Enfatizar a “conexão”/companheirismo - uns com os outros, com as nossas comunidades locais, e com uma rede global de pessoas conectadas por serem generosas</a:t>
            </a:r>
          </a:p>
          <a:p>
            <a:pPr lvl="0">
              <a:buClr>
                <a:srgbClr val="EBB700"/>
              </a:buClr>
            </a:pPr>
            <a:r>
              <a:rPr lang="pt-BR" sz="2200" dirty="0">
                <a:solidFill>
                  <a:schemeClr val="accent2">
                    <a:lumMod val="50000"/>
                  </a:schemeClr>
                </a:solidFill>
                <a:latin typeface="Arial" panose="020B0604020202020204" pitchFamily="34" charset="0"/>
              </a:rPr>
              <a:t>Qual o fundamento da prestação de serviços?</a:t>
            </a:r>
          </a:p>
          <a:p>
            <a:pPr lvl="0">
              <a:buClr>
                <a:srgbClr val="EBB700"/>
              </a:buClr>
            </a:pPr>
            <a:r>
              <a:rPr lang="pt-BR" sz="2200" dirty="0">
                <a:solidFill>
                  <a:schemeClr val="accent2">
                    <a:lumMod val="50000"/>
                  </a:schemeClr>
                </a:solidFill>
                <a:latin typeface="Arial" panose="020B0604020202020204" pitchFamily="34" charset="0"/>
              </a:rPr>
              <a:t>Qualquer contexto que defina "a razão de estarmos todos aqui, qual a razão de sermos Leões”</a:t>
            </a:r>
          </a:p>
          <a:p>
            <a:pPr>
              <a:lnSpc>
                <a:spcPct val="105000"/>
              </a:lnSpc>
              <a:spcAft>
                <a:spcPts val="1200"/>
              </a:spcAft>
              <a:buClr>
                <a:srgbClr val="EBB700"/>
              </a:buClr>
            </a:pPr>
            <a:endParaRPr lang="pt-BR" sz="2200" dirty="0">
              <a:solidFill>
                <a:schemeClr val="accent2">
                  <a:lumMod val="50000"/>
                </a:schemeClr>
              </a:solidFill>
              <a:latin typeface="Arial" panose="020B0604020202020204" pitchFamily="34" charset="0"/>
              <a:cs typeface="Arial" panose="020B0604020202020204" pitchFamily="34" charset="0"/>
            </a:endParaRPr>
          </a:p>
          <a:p>
            <a:pPr>
              <a:lnSpc>
                <a:spcPct val="105000"/>
              </a:lnSpc>
              <a:spcAft>
                <a:spcPts val="1200"/>
              </a:spcAft>
              <a:buClr>
                <a:srgbClr val="EBB700"/>
              </a:buClr>
            </a:pPr>
            <a:endParaRPr lang="pt-BR" sz="2200" dirty="0">
              <a:solidFill>
                <a:schemeClr val="accent2">
                  <a:lumMod val="5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a:srcRect l="5005" r="5113"/>
          <a:stretch/>
        </p:blipFill>
        <p:spPr>
          <a:xfrm>
            <a:off x="-17586" y="0"/>
            <a:ext cx="12209585" cy="6858000"/>
          </a:xfrm>
          <a:prstGeom prst="rect">
            <a:avLst/>
          </a:prstGeom>
        </p:spPr>
      </p:pic>
    </p:spTree>
    <p:extLst>
      <p:ext uri="{BB962C8B-B14F-4D97-AF65-F5344CB8AC3E}">
        <p14:creationId xmlns:p14="http://schemas.microsoft.com/office/powerpoint/2010/main" val="3207941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ackground - Image">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DD9217A-DF9F-E142-BB76-B90742715B4A}"/>
              </a:ext>
            </a:extLst>
          </p:cNvPr>
          <p:cNvPicPr>
            <a:picLocks noChangeAspect="1"/>
          </p:cNvPicPr>
          <p:nvPr/>
        </p:nvPicPr>
        <p:blipFill rotWithShape="1">
          <a:blip r:embed="rId3"/>
          <a:srcRect l="-56565" t="4726" r="43648"/>
          <a:stretch/>
        </p:blipFill>
        <p:spPr>
          <a:xfrm>
            <a:off x="0" y="0"/>
            <a:ext cx="12192000" cy="6858000"/>
          </a:xfrm>
          <a:prstGeom prst="rect">
            <a:avLst/>
          </a:prstGeom>
        </p:spPr>
      </p:pic>
      <p:sp>
        <p:nvSpPr>
          <p:cNvPr id="14" name="Freeform 1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1A9662B-FEEB-D940-8545-BF0FFE602140}"/>
              </a:ext>
            </a:extLst>
          </p:cNvPr>
          <p:cNvSpPr/>
          <p:nvPr/>
        </p:nvSpPr>
        <p:spPr>
          <a:xfrm rot="16200000" flipV="1">
            <a:off x="757033" y="-757033"/>
            <a:ext cx="6858000" cy="8372067"/>
          </a:xfrm>
          <a:custGeom>
            <a:avLst/>
            <a:gdLst>
              <a:gd name="connsiteX0" fmla="*/ 6858000 w 6858000"/>
              <a:gd name="connsiteY0" fmla="*/ 8372067 h 8372067"/>
              <a:gd name="connsiteX1" fmla="*/ 6858000 w 6858000"/>
              <a:gd name="connsiteY1" fmla="*/ 6647770 h 8372067"/>
              <a:gd name="connsiteX2" fmla="*/ 6858000 w 6858000"/>
              <a:gd name="connsiteY2" fmla="*/ 6334745 h 8372067"/>
              <a:gd name="connsiteX3" fmla="*/ 6858000 w 6858000"/>
              <a:gd name="connsiteY3" fmla="*/ 4610448 h 8372067"/>
              <a:gd name="connsiteX4" fmla="*/ 6858000 w 6858000"/>
              <a:gd name="connsiteY4" fmla="*/ 3761619 h 8372067"/>
              <a:gd name="connsiteX5" fmla="*/ 6858000 w 6858000"/>
              <a:gd name="connsiteY5" fmla="*/ 2037322 h 8372067"/>
              <a:gd name="connsiteX6" fmla="*/ 6858000 w 6858000"/>
              <a:gd name="connsiteY6" fmla="*/ 1724297 h 8372067"/>
              <a:gd name="connsiteX7" fmla="*/ 6858000 w 6858000"/>
              <a:gd name="connsiteY7" fmla="*/ 0 h 8372067"/>
              <a:gd name="connsiteX8" fmla="*/ 0 w 6858000"/>
              <a:gd name="connsiteY8" fmla="*/ 922089 h 8372067"/>
              <a:gd name="connsiteX9" fmla="*/ 0 w 6858000"/>
              <a:gd name="connsiteY9" fmla="*/ 2646386 h 8372067"/>
              <a:gd name="connsiteX10" fmla="*/ 0 w 6858000"/>
              <a:gd name="connsiteY10" fmla="*/ 2959412 h 8372067"/>
              <a:gd name="connsiteX11" fmla="*/ 0 w 6858000"/>
              <a:gd name="connsiteY11" fmla="*/ 4610448 h 8372067"/>
              <a:gd name="connsiteX12" fmla="*/ 0 w 6858000"/>
              <a:gd name="connsiteY12" fmla="*/ 4683709 h 8372067"/>
              <a:gd name="connsiteX13" fmla="*/ 0 w 6858000"/>
              <a:gd name="connsiteY13" fmla="*/ 6334745 h 8372067"/>
              <a:gd name="connsiteX14" fmla="*/ 0 w 6858000"/>
              <a:gd name="connsiteY14" fmla="*/ 6647770 h 8372067"/>
              <a:gd name="connsiteX15" fmla="*/ 0 w 6858000"/>
              <a:gd name="connsiteY15" fmla="*/ 8372067 h 837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8372067">
                <a:moveTo>
                  <a:pt x="6858000" y="8372067"/>
                </a:moveTo>
                <a:lnTo>
                  <a:pt x="6858000" y="6647770"/>
                </a:lnTo>
                <a:lnTo>
                  <a:pt x="6858000" y="6334745"/>
                </a:lnTo>
                <a:lnTo>
                  <a:pt x="6858000" y="4610448"/>
                </a:lnTo>
                <a:lnTo>
                  <a:pt x="6858000" y="3761619"/>
                </a:lnTo>
                <a:lnTo>
                  <a:pt x="6858000" y="2037322"/>
                </a:lnTo>
                <a:lnTo>
                  <a:pt x="6858000" y="1724297"/>
                </a:lnTo>
                <a:lnTo>
                  <a:pt x="6858000" y="0"/>
                </a:lnTo>
                <a:lnTo>
                  <a:pt x="0" y="922089"/>
                </a:lnTo>
                <a:lnTo>
                  <a:pt x="0" y="2646386"/>
                </a:lnTo>
                <a:lnTo>
                  <a:pt x="0" y="2959412"/>
                </a:lnTo>
                <a:lnTo>
                  <a:pt x="0" y="4610448"/>
                </a:lnTo>
                <a:lnTo>
                  <a:pt x="0" y="4683709"/>
                </a:lnTo>
                <a:lnTo>
                  <a:pt x="0" y="6334745"/>
                </a:lnTo>
                <a:lnTo>
                  <a:pt x="0" y="6647770"/>
                </a:lnTo>
                <a:lnTo>
                  <a:pt x="0" y="83720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3" name="Text Placeholder 2"/>
          <p:cNvSpPr>
            <a:spLocks noGrp="1"/>
          </p:cNvSpPr>
          <p:nvPr>
            <p:ph type="body" sz="quarter" idx="12"/>
          </p:nvPr>
        </p:nvSpPr>
        <p:spPr>
          <a:xfrm>
            <a:off x="685800" y="368418"/>
            <a:ext cx="11181080" cy="1124494"/>
          </a:xfrm>
        </p:spPr>
        <p:txBody>
          <a:bodyPr/>
          <a:lstStyle/>
          <a:p>
            <a:r>
              <a:rPr lang="pt-BR" sz="3800" dirty="0"/>
              <a:t>Nós agimos, depois relatamos.</a:t>
            </a:r>
          </a:p>
        </p:txBody>
      </p:sp>
      <p:sp>
        <p:nvSpPr>
          <p:cNvPr id="5" name="Content Placeholder 2"/>
          <p:cNvSpPr txBox="1">
            <a:spLocks/>
          </p:cNvSpPr>
          <p:nvPr/>
        </p:nvSpPr>
        <p:spPr bwMode="auto">
          <a:xfrm>
            <a:off x="696036" y="1381420"/>
            <a:ext cx="6872298" cy="4489968"/>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lvl="0" indent="0">
              <a:buClr>
                <a:srgbClr val="EBB700"/>
              </a:buClr>
              <a:buNone/>
            </a:pPr>
            <a:r>
              <a:rPr lang="pt-BR" dirty="0">
                <a:solidFill>
                  <a:schemeClr val="accent2">
                    <a:lumMod val="50000"/>
                  </a:schemeClr>
                </a:solidFill>
                <a:latin typeface="Arial" panose="020B0604020202020204" pitchFamily="34" charset="0"/>
              </a:rPr>
              <a:t>Nós servimos para melhorar as comunidades localmente e em todo o mundo. Mas por que enviamos relatórios de serviço</a:t>
            </a:r>
            <a:r>
              <a:rPr lang="pt-BR" dirty="0" smtClean="0">
                <a:solidFill>
                  <a:schemeClr val="accent2">
                    <a:lumMod val="50000"/>
                  </a:schemeClr>
                </a:solidFill>
                <a:latin typeface="Arial" panose="020B0604020202020204" pitchFamily="34" charset="0"/>
              </a:rPr>
              <a:t>?</a:t>
            </a:r>
            <a:endParaRPr lang="pt-BR" dirty="0">
              <a:solidFill>
                <a:schemeClr val="accent2">
                  <a:lumMod val="50000"/>
                </a:schemeClr>
              </a:solidFill>
              <a:latin typeface="Arial" panose="020B0604020202020204" pitchFamily="34" charset="0"/>
              <a:cs typeface="Arial" panose="020B0604020202020204" pitchFamily="34" charset="0"/>
            </a:endParaRPr>
          </a:p>
          <a:p>
            <a:pPr lvl="1">
              <a:lnSpc>
                <a:spcPct val="150000"/>
              </a:lnSpc>
              <a:buFont typeface="Arial" panose="020B0604020202020204" pitchFamily="34" charset="0"/>
              <a:buChar char="•"/>
            </a:pPr>
            <a:r>
              <a:rPr lang="pt-BR" sz="1800" dirty="0">
                <a:solidFill>
                  <a:schemeClr val="accent2">
                    <a:lumMod val="50000"/>
                  </a:schemeClr>
                </a:solidFill>
                <a:latin typeface="Arial" panose="020B0604020202020204" pitchFamily="34" charset="0"/>
              </a:rPr>
              <a:t>Para celebrarmos as contribuições e realizações dos associados, dos clubes e da nossa associação.</a:t>
            </a:r>
          </a:p>
          <a:p>
            <a:pPr lvl="1">
              <a:lnSpc>
                <a:spcPct val="150000"/>
              </a:lnSpc>
              <a:buFont typeface="Arial" panose="020B0604020202020204" pitchFamily="34" charset="0"/>
              <a:buChar char="•"/>
            </a:pPr>
            <a:r>
              <a:rPr lang="pt-BR" sz="1800" dirty="0">
                <a:solidFill>
                  <a:schemeClr val="accent2">
                    <a:lumMod val="50000"/>
                  </a:schemeClr>
                </a:solidFill>
                <a:latin typeface="Arial" panose="020B0604020202020204" pitchFamily="34" charset="0"/>
              </a:rPr>
              <a:t>Para descobrir e replicar projetos de serviço impactantes.</a:t>
            </a:r>
          </a:p>
          <a:p>
            <a:pPr lvl="1">
              <a:lnSpc>
                <a:spcPct val="150000"/>
              </a:lnSpc>
              <a:buFont typeface="Arial" panose="020B0604020202020204" pitchFamily="34" charset="0"/>
              <a:buChar char="•"/>
            </a:pPr>
            <a:r>
              <a:rPr lang="pt-BR" sz="1800" dirty="0">
                <a:solidFill>
                  <a:schemeClr val="accent2">
                    <a:lumMod val="50000"/>
                  </a:schemeClr>
                </a:solidFill>
                <a:latin typeface="Arial" panose="020B0604020202020204" pitchFamily="34" charset="0"/>
              </a:rPr>
              <a:t>Para estabelecer metas e aumentar o nosso impacto.</a:t>
            </a:r>
          </a:p>
          <a:p>
            <a:pPr lvl="1">
              <a:lnSpc>
                <a:spcPct val="150000"/>
              </a:lnSpc>
              <a:buFont typeface="Arial" panose="020B0604020202020204" pitchFamily="34" charset="0"/>
              <a:buChar char="•"/>
            </a:pPr>
            <a:r>
              <a:rPr lang="pt-BR" sz="1800" dirty="0">
                <a:solidFill>
                  <a:schemeClr val="accent2">
                    <a:lumMod val="50000"/>
                  </a:schemeClr>
                </a:solidFill>
                <a:latin typeface="Arial" panose="020B0604020202020204" pitchFamily="34" charset="0"/>
              </a:rPr>
              <a:t>Para aumentar a conscientização sobre as necessidades locais e globais.</a:t>
            </a:r>
          </a:p>
          <a:p>
            <a:pPr lvl="1">
              <a:lnSpc>
                <a:spcPct val="150000"/>
              </a:lnSpc>
              <a:buFont typeface="Arial" panose="020B0604020202020204" pitchFamily="34" charset="0"/>
              <a:buChar char="•"/>
            </a:pPr>
            <a:r>
              <a:rPr lang="pt-BR" sz="1800" dirty="0">
                <a:solidFill>
                  <a:schemeClr val="accent2">
                    <a:lumMod val="50000"/>
                  </a:schemeClr>
                </a:solidFill>
                <a:latin typeface="Arial" panose="020B0604020202020204" pitchFamily="34" charset="0"/>
              </a:rPr>
              <a:t>Saiba mais sobre </a:t>
            </a:r>
            <a:r>
              <a:rPr lang="pt-BR" sz="1800" dirty="0">
                <a:solidFill>
                  <a:schemeClr val="accent2">
                    <a:lumMod val="50000"/>
                  </a:schemeClr>
                </a:solidFill>
                <a:latin typeface="Arial" panose="020B0604020202020204" pitchFamily="34" charset="0"/>
                <a:hlinkClick r:id="rId4"/>
              </a:rPr>
              <a:t>a razão de enviarmos relatórios de serviço</a:t>
            </a:r>
            <a:r>
              <a:rPr lang="pt-BR" sz="1800" dirty="0">
                <a:solidFill>
                  <a:schemeClr val="accent2">
                    <a:lumMod val="50000"/>
                  </a:schemeClr>
                </a:solidFill>
                <a:latin typeface="Arial" panose="020B0604020202020204" pitchFamily="34" charset="0"/>
              </a:rPr>
              <a:t>.</a:t>
            </a:r>
          </a:p>
          <a:p>
            <a:pPr lvl="1">
              <a:lnSpc>
                <a:spcPct val="150000"/>
              </a:lnSpc>
              <a:buFont typeface="Arial" panose="020B0604020202020204" pitchFamily="34" charset="0"/>
              <a:buChar char="•"/>
            </a:pPr>
            <a:endParaRPr lang="pt-BR" sz="2200" dirty="0">
              <a:solidFill>
                <a:schemeClr val="accent2">
                  <a:lumMod val="50000"/>
                </a:schemeClr>
              </a:solidFill>
              <a:latin typeface="Arial" panose="020B0604020202020204" pitchFamily="34" charset="0"/>
              <a:cs typeface="Arial" panose="020B0604020202020204" pitchFamily="34" charset="0"/>
            </a:endParaRPr>
          </a:p>
          <a:p>
            <a:pPr>
              <a:lnSpc>
                <a:spcPct val="105000"/>
              </a:lnSpc>
              <a:spcAft>
                <a:spcPts val="1200"/>
              </a:spcAft>
              <a:buClr>
                <a:srgbClr val="EBB700"/>
              </a:buClr>
            </a:pPr>
            <a:endParaRPr lang="pt-BR" sz="2200" dirty="0">
              <a:solidFill>
                <a:schemeClr val="accent2">
                  <a:lumMod val="50000"/>
                </a:schemeClr>
              </a:solidFill>
              <a:latin typeface="Arial" panose="020B0604020202020204" pitchFamily="34" charset="0"/>
              <a:cs typeface="Arial" panose="020B0604020202020204" pitchFamily="34" charset="0"/>
            </a:endParaRPr>
          </a:p>
          <a:p>
            <a:pPr>
              <a:lnSpc>
                <a:spcPct val="105000"/>
              </a:lnSpc>
              <a:spcAft>
                <a:spcPts val="1200"/>
              </a:spcAft>
              <a:buClr>
                <a:srgbClr val="EBB700"/>
              </a:buClr>
            </a:pPr>
            <a:endParaRPr lang="pt-BR" sz="2200" dirty="0">
              <a:solidFill>
                <a:schemeClr val="accent2">
                  <a:lumMod val="50000"/>
                </a:schemeClr>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1E77AF7-E5C5-124B-801C-544716EFC766}"/>
              </a:ext>
            </a:extLst>
          </p:cNvPr>
          <p:cNvSpPr/>
          <p:nvPr/>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089623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361C17E-68A8-8648-9784-2BB6B8A815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40" t="14240" r="19389" b="809"/>
          <a:stretch/>
        </p:blipFill>
        <p:spPr>
          <a:xfrm>
            <a:off x="1908190" y="0"/>
            <a:ext cx="10283810" cy="6858000"/>
          </a:xfrm>
          <a:prstGeom prst="rect">
            <a:avLst/>
          </a:prstGeom>
        </p:spPr>
      </p:pic>
      <p:sp>
        <p:nvSpPr>
          <p:cNvPr id="7" name="Freeform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5EAD3D5-B70B-124A-AAC6-59DE0E1B34DA}"/>
              </a:ext>
            </a:extLst>
          </p:cNvPr>
          <p:cNvSpPr/>
          <p:nvPr/>
        </p:nvSpPr>
        <p:spPr>
          <a:xfrm rot="16200000" flipV="1">
            <a:off x="757033" y="-757033"/>
            <a:ext cx="6858000" cy="8372067"/>
          </a:xfrm>
          <a:custGeom>
            <a:avLst/>
            <a:gdLst>
              <a:gd name="connsiteX0" fmla="*/ 6858000 w 6858000"/>
              <a:gd name="connsiteY0" fmla="*/ 8372067 h 8372067"/>
              <a:gd name="connsiteX1" fmla="*/ 6858000 w 6858000"/>
              <a:gd name="connsiteY1" fmla="*/ 6647770 h 8372067"/>
              <a:gd name="connsiteX2" fmla="*/ 6858000 w 6858000"/>
              <a:gd name="connsiteY2" fmla="*/ 6334745 h 8372067"/>
              <a:gd name="connsiteX3" fmla="*/ 6858000 w 6858000"/>
              <a:gd name="connsiteY3" fmla="*/ 4610448 h 8372067"/>
              <a:gd name="connsiteX4" fmla="*/ 6858000 w 6858000"/>
              <a:gd name="connsiteY4" fmla="*/ 3761619 h 8372067"/>
              <a:gd name="connsiteX5" fmla="*/ 6858000 w 6858000"/>
              <a:gd name="connsiteY5" fmla="*/ 2037322 h 8372067"/>
              <a:gd name="connsiteX6" fmla="*/ 6858000 w 6858000"/>
              <a:gd name="connsiteY6" fmla="*/ 1724297 h 8372067"/>
              <a:gd name="connsiteX7" fmla="*/ 6858000 w 6858000"/>
              <a:gd name="connsiteY7" fmla="*/ 0 h 8372067"/>
              <a:gd name="connsiteX8" fmla="*/ 0 w 6858000"/>
              <a:gd name="connsiteY8" fmla="*/ 922089 h 8372067"/>
              <a:gd name="connsiteX9" fmla="*/ 0 w 6858000"/>
              <a:gd name="connsiteY9" fmla="*/ 2646386 h 8372067"/>
              <a:gd name="connsiteX10" fmla="*/ 0 w 6858000"/>
              <a:gd name="connsiteY10" fmla="*/ 2959412 h 8372067"/>
              <a:gd name="connsiteX11" fmla="*/ 0 w 6858000"/>
              <a:gd name="connsiteY11" fmla="*/ 4610448 h 8372067"/>
              <a:gd name="connsiteX12" fmla="*/ 0 w 6858000"/>
              <a:gd name="connsiteY12" fmla="*/ 4683709 h 8372067"/>
              <a:gd name="connsiteX13" fmla="*/ 0 w 6858000"/>
              <a:gd name="connsiteY13" fmla="*/ 6334745 h 8372067"/>
              <a:gd name="connsiteX14" fmla="*/ 0 w 6858000"/>
              <a:gd name="connsiteY14" fmla="*/ 6647770 h 8372067"/>
              <a:gd name="connsiteX15" fmla="*/ 0 w 6858000"/>
              <a:gd name="connsiteY15" fmla="*/ 8372067 h 837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8372067">
                <a:moveTo>
                  <a:pt x="6858000" y="8372067"/>
                </a:moveTo>
                <a:lnTo>
                  <a:pt x="6858000" y="6647770"/>
                </a:lnTo>
                <a:lnTo>
                  <a:pt x="6858000" y="6334745"/>
                </a:lnTo>
                <a:lnTo>
                  <a:pt x="6858000" y="4610448"/>
                </a:lnTo>
                <a:lnTo>
                  <a:pt x="6858000" y="3761619"/>
                </a:lnTo>
                <a:lnTo>
                  <a:pt x="6858000" y="2037322"/>
                </a:lnTo>
                <a:lnTo>
                  <a:pt x="6858000" y="1724297"/>
                </a:lnTo>
                <a:lnTo>
                  <a:pt x="6858000" y="0"/>
                </a:lnTo>
                <a:lnTo>
                  <a:pt x="0" y="922089"/>
                </a:lnTo>
                <a:lnTo>
                  <a:pt x="0" y="2646386"/>
                </a:lnTo>
                <a:lnTo>
                  <a:pt x="0" y="2959412"/>
                </a:lnTo>
                <a:lnTo>
                  <a:pt x="0" y="4610448"/>
                </a:lnTo>
                <a:lnTo>
                  <a:pt x="0" y="4683709"/>
                </a:lnTo>
                <a:lnTo>
                  <a:pt x="0" y="6334745"/>
                </a:lnTo>
                <a:lnTo>
                  <a:pt x="0" y="6647770"/>
                </a:lnTo>
                <a:lnTo>
                  <a:pt x="0" y="83720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5" name="Content Placeholder 2"/>
          <p:cNvSpPr txBox="1">
            <a:spLocks/>
          </p:cNvSpPr>
          <p:nvPr/>
        </p:nvSpPr>
        <p:spPr bwMode="auto">
          <a:xfrm>
            <a:off x="232834" y="2088156"/>
            <a:ext cx="6755795" cy="3710717"/>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lvl="1">
              <a:buFont typeface="Arial" panose="020B0604020202020204" pitchFamily="34" charset="0"/>
              <a:buChar char="•"/>
            </a:pPr>
            <a:r>
              <a:rPr lang="pt-BR" sz="2200" dirty="0">
                <a:solidFill>
                  <a:srgbClr val="D9D9D9">
                    <a:lumMod val="50000"/>
                  </a:srgbClr>
                </a:solidFill>
                <a:latin typeface="Arial" panose="020B0604020202020204" pitchFamily="34" charset="0"/>
              </a:rPr>
              <a:t>É difícil ficar motivado quando não conseguimos enxergar o nosso impacto em grande escala e quando apenas algumas pessoas têm acesso às informações.</a:t>
            </a:r>
            <a:r>
              <a:rPr dirty="0"/>
              <a:t/>
            </a:r>
            <a:br>
              <a:rPr dirty="0"/>
            </a:br>
            <a:endParaRPr lang="pt-BR" sz="2200" dirty="0">
              <a:solidFill>
                <a:srgbClr val="D9D9D9">
                  <a:lumMod val="50000"/>
                </a:srgbClr>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pt-BR" sz="2200" dirty="0">
                <a:solidFill>
                  <a:srgbClr val="D9D9D9">
                    <a:lumMod val="50000"/>
                  </a:srgbClr>
                </a:solidFill>
                <a:latin typeface="Arial" panose="020B0604020202020204" pitchFamily="34" charset="0"/>
              </a:rPr>
              <a:t>O processo é demorado.</a:t>
            </a:r>
            <a:r>
              <a:rPr dirty="0"/>
              <a:t/>
            </a:r>
            <a:br>
              <a:rPr dirty="0"/>
            </a:br>
            <a:endParaRPr lang="pt-BR" sz="2200" dirty="0">
              <a:solidFill>
                <a:srgbClr val="D9D9D9">
                  <a:lumMod val="50000"/>
                </a:srgbClr>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pt-BR" sz="2200" dirty="0">
                <a:solidFill>
                  <a:srgbClr val="D9D9D9">
                    <a:lumMod val="50000"/>
                  </a:srgbClr>
                </a:solidFill>
                <a:latin typeface="Arial" panose="020B0604020202020204" pitchFamily="34" charset="0"/>
              </a:rPr>
              <a:t>Normalmente, relatamos nossas atividades no final do mês. É difícil lembrar de todos os detalhes da atividade.</a:t>
            </a:r>
            <a:r>
              <a:rPr dirty="0"/>
              <a:t/>
            </a:r>
            <a:br>
              <a:rPr dirty="0"/>
            </a:br>
            <a:endParaRPr lang="pt-BR" sz="2200" dirty="0">
              <a:solidFill>
                <a:srgbClr val="D9D9D9">
                  <a:lumMod val="50000"/>
                </a:srgbClr>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pt-BR" sz="2200" dirty="0">
                <a:solidFill>
                  <a:srgbClr val="D9D9D9">
                    <a:lumMod val="50000"/>
                  </a:srgbClr>
                </a:solidFill>
                <a:latin typeface="Arial" panose="020B0604020202020204" pitchFamily="34" charset="0"/>
              </a:rPr>
              <a:t>As regras e definições sobre como relatar nem sempre são claras.</a:t>
            </a:r>
          </a:p>
          <a:p>
            <a:pPr lvl="1">
              <a:lnSpc>
                <a:spcPct val="150000"/>
              </a:lnSpc>
              <a:buClr>
                <a:srgbClr val="EBB700"/>
              </a:buClr>
              <a:buFont typeface="Arial" panose="020B0604020202020204" pitchFamily="34" charset="0"/>
              <a:buChar char="•"/>
            </a:pPr>
            <a:endParaRPr lang="pt-BR" sz="2200" dirty="0">
              <a:solidFill>
                <a:srgbClr val="D9D9D9">
                  <a:lumMod val="50000"/>
                </a:srgbClr>
              </a:solidFill>
              <a:latin typeface="Arial" panose="020B0604020202020204" pitchFamily="34" charset="0"/>
              <a:cs typeface="Arial" panose="020B0604020202020204" pitchFamily="34" charset="0"/>
            </a:endParaRPr>
          </a:p>
          <a:p>
            <a:pPr>
              <a:lnSpc>
                <a:spcPct val="105000"/>
              </a:lnSpc>
              <a:spcAft>
                <a:spcPts val="1200"/>
              </a:spcAft>
              <a:buClr>
                <a:srgbClr val="EBB700"/>
              </a:buClr>
            </a:pPr>
            <a:endParaRPr lang="pt-BR" sz="2200" dirty="0">
              <a:solidFill>
                <a:srgbClr val="D9D9D9">
                  <a:lumMod val="50000"/>
                </a:srgbClr>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C082612-FE80-6B47-A90E-D57A498DC579}"/>
              </a:ext>
            </a:extLst>
          </p:cNvPr>
          <p:cNvSpPr/>
          <p:nvPr/>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9" name="Text Placeholder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F032926-641D-5D4A-8F4C-7F84F0EBC5AC}"/>
              </a:ext>
            </a:extLst>
          </p:cNvPr>
          <p:cNvSpPr txBox="1">
            <a:spLocks/>
          </p:cNvSpPr>
          <p:nvPr/>
        </p:nvSpPr>
        <p:spPr>
          <a:xfrm>
            <a:off x="685800" y="682565"/>
            <a:ext cx="6511834" cy="1224612"/>
          </a:xfrm>
          <a:prstGeom prst="rect">
            <a:avLst/>
          </a:prstGeom>
        </p:spPr>
        <p:txBody>
          <a:bodyPr anchor="t" anchorCtr="0">
            <a:noAutofit/>
          </a:bodyP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kern="0" dirty="0"/>
              <a:t>Desafios para relatar o serviço (opinião dos Leões).</a:t>
            </a:r>
          </a:p>
        </p:txBody>
      </p:sp>
    </p:spTree>
    <p:extLst>
      <p:ext uri="{BB962C8B-B14F-4D97-AF65-F5344CB8AC3E}">
        <p14:creationId xmlns:p14="http://schemas.microsoft.com/office/powerpoint/2010/main" val="1077549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5547575" y="3962192"/>
            <a:ext cx="1096852" cy="63983"/>
          </a:xfrm>
          <a:prstGeom prst="rect">
            <a:avLst/>
          </a:prstGeom>
          <a:solidFill>
            <a:schemeClr val="accent1"/>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68" indent="-609368" algn="ctr" defTabSz="914051" fontAlgn="base">
              <a:spcBef>
                <a:spcPct val="0"/>
              </a:spcBef>
              <a:spcAft>
                <a:spcPct val="0"/>
              </a:spcAft>
            </a:pPr>
            <a:endParaRPr lang="en-US" sz="2999">
              <a:solidFill>
                <a:prstClr val="white"/>
              </a:solidFill>
              <a:latin typeface="Century Gothic" charset="0"/>
              <a:ea typeface="Century Gothic" charset="0"/>
              <a:cs typeface="Century Gothic" charset="0"/>
            </a:endParaRPr>
          </a:p>
        </p:txBody>
      </p:sp>
      <p:sp>
        <p:nvSpPr>
          <p:cNvPr id="2" name="Rectangle 1"/>
          <p:cNvSpPr/>
          <p:nvPr/>
        </p:nvSpPr>
        <p:spPr bwMode="auto">
          <a:xfrm>
            <a:off x="0" y="0"/>
            <a:ext cx="12192000" cy="6858000"/>
          </a:xfrm>
          <a:prstGeom prst="rect">
            <a:avLst/>
          </a:prstGeom>
          <a:solidFill>
            <a:schemeClr val="accent6">
              <a:alpha val="11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7" name="Text Placeholder 6"/>
          <p:cNvSpPr>
            <a:spLocks noGrp="1"/>
          </p:cNvSpPr>
          <p:nvPr>
            <p:ph type="body" sz="quarter" idx="12"/>
          </p:nvPr>
        </p:nvSpPr>
        <p:spPr>
          <a:xfrm>
            <a:off x="1933224" y="3247118"/>
            <a:ext cx="8325550" cy="445043"/>
          </a:xfrm>
        </p:spPr>
        <p:txBody>
          <a:bodyPr>
            <a:noAutofit/>
          </a:bodyPr>
          <a:lstStyle/>
          <a:p>
            <a:r>
              <a:rPr lang="pt-BR" sz="4050" dirty="0"/>
              <a:t>Apoiando os serviços dos Leões</a:t>
            </a:r>
            <a:endParaRPr lang="pt-BR" sz="4050" b="1" dirty="0">
              <a:latin typeface="Arial" panose="020B0604020202020204" pitchFamily="34" charset="0"/>
              <a:cs typeface="Arial" panose="020B0604020202020204" pitchFamily="34" charset="0"/>
            </a:endParaRPr>
          </a:p>
        </p:txBody>
      </p:sp>
      <p:sp>
        <p:nvSpPr>
          <p:cNvPr id="8" name="Text Placeholder 6"/>
          <p:cNvSpPr txBox="1">
            <a:spLocks/>
          </p:cNvSpPr>
          <p:nvPr/>
        </p:nvSpPr>
        <p:spPr>
          <a:xfrm>
            <a:off x="1753636" y="4296206"/>
            <a:ext cx="8684727" cy="445043"/>
          </a:xfrm>
          <a:prstGeom prst="rect">
            <a:avLst/>
          </a:prstGeom>
        </p:spPr>
        <p:txBody>
          <a:bodyPr anchor="ctr">
            <a:noAutofit/>
          </a:bodyP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2400" b="0" i="1" kern="0" dirty="0">
                <a:solidFill>
                  <a:prstClr val="white"/>
                </a:solidFill>
              </a:rPr>
              <a:t>Visão geral dos aplicativos digitais para todos os Leões e Leos</a:t>
            </a:r>
          </a:p>
        </p:txBody>
      </p:sp>
    </p:spTree>
    <p:extLst>
      <p:ext uri="{BB962C8B-B14F-4D97-AF65-F5344CB8AC3E}">
        <p14:creationId xmlns:p14="http://schemas.microsoft.com/office/powerpoint/2010/main" val="2513433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0F2BFCD-7F25-A847-9826-8118E4042BF7}"/>
              </a:ext>
            </a:extLst>
          </p:cNvPr>
          <p:cNvSpPr/>
          <p:nvPr/>
        </p:nvSpPr>
        <p:spPr>
          <a:xfrm>
            <a:off x="-11289"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alpha val="44000"/>
                </a:prstClr>
              </a:solidFill>
            </a:endParaRPr>
          </a:p>
        </p:txBody>
      </p:sp>
      <p:sp>
        <p:nvSpPr>
          <p:cNvPr id="14" name="Freeform 1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718A771-B3F1-0545-9A92-E832D1BB8829}"/>
              </a:ext>
            </a:extLst>
          </p:cNvPr>
          <p:cNvSpPr/>
          <p:nvPr/>
        </p:nvSpPr>
        <p:spPr>
          <a:xfrm rot="16200000" flipV="1">
            <a:off x="-758442" y="799330"/>
            <a:ext cx="6858001" cy="5318539"/>
          </a:xfrm>
          <a:custGeom>
            <a:avLst/>
            <a:gdLst>
              <a:gd name="connsiteX0" fmla="*/ 6858001 w 6858001"/>
              <a:gd name="connsiteY0" fmla="*/ 5318539 h 5318539"/>
              <a:gd name="connsiteX1" fmla="*/ 6858001 w 6858001"/>
              <a:gd name="connsiteY1" fmla="*/ 4623293 h 5318539"/>
              <a:gd name="connsiteX2" fmla="*/ 6858001 w 6858001"/>
              <a:gd name="connsiteY2" fmla="*/ 4616583 h 5318539"/>
              <a:gd name="connsiteX3" fmla="*/ 6858001 w 6858001"/>
              <a:gd name="connsiteY3" fmla="*/ 3921337 h 5318539"/>
              <a:gd name="connsiteX4" fmla="*/ 6858001 w 6858001"/>
              <a:gd name="connsiteY4" fmla="*/ 2670589 h 5318539"/>
              <a:gd name="connsiteX5" fmla="*/ 6858001 w 6858001"/>
              <a:gd name="connsiteY5" fmla="*/ 1975343 h 5318539"/>
              <a:gd name="connsiteX6" fmla="*/ 6858001 w 6858001"/>
              <a:gd name="connsiteY6" fmla="*/ 1968633 h 5318539"/>
              <a:gd name="connsiteX7" fmla="*/ 6858001 w 6858001"/>
              <a:gd name="connsiteY7" fmla="*/ 1273387 h 5318539"/>
              <a:gd name="connsiteX8" fmla="*/ 6858000 w 6858001"/>
              <a:gd name="connsiteY8" fmla="*/ 1273387 h 5318539"/>
              <a:gd name="connsiteX9" fmla="*/ 6858000 w 6858001"/>
              <a:gd name="connsiteY9" fmla="*/ 701956 h 5318539"/>
              <a:gd name="connsiteX10" fmla="*/ 6858000 w 6858001"/>
              <a:gd name="connsiteY10" fmla="*/ 695246 h 5318539"/>
              <a:gd name="connsiteX11" fmla="*/ 6858000 w 6858001"/>
              <a:gd name="connsiteY11" fmla="*/ 0 h 5318539"/>
              <a:gd name="connsiteX12" fmla="*/ 0 w 6858001"/>
              <a:gd name="connsiteY12" fmla="*/ 922089 h 5318539"/>
              <a:gd name="connsiteX13" fmla="*/ 0 w 6858001"/>
              <a:gd name="connsiteY13" fmla="*/ 1617335 h 5318539"/>
              <a:gd name="connsiteX14" fmla="*/ 0 w 6858001"/>
              <a:gd name="connsiteY14" fmla="*/ 1624045 h 5318539"/>
              <a:gd name="connsiteX15" fmla="*/ 0 w 6858001"/>
              <a:gd name="connsiteY15" fmla="*/ 1978237 h 5318539"/>
              <a:gd name="connsiteX16" fmla="*/ 0 w 6858001"/>
              <a:gd name="connsiteY16" fmla="*/ 2319291 h 5318539"/>
              <a:gd name="connsiteX17" fmla="*/ 0 w 6858001"/>
              <a:gd name="connsiteY17" fmla="*/ 2673483 h 5318539"/>
              <a:gd name="connsiteX18" fmla="*/ 0 w 6858001"/>
              <a:gd name="connsiteY18" fmla="*/ 2680193 h 5318539"/>
              <a:gd name="connsiteX19" fmla="*/ 0 w 6858001"/>
              <a:gd name="connsiteY19" fmla="*/ 3375439 h 5318539"/>
              <a:gd name="connsiteX20" fmla="*/ 3 w 6858001"/>
              <a:gd name="connsiteY20" fmla="*/ 3375439 h 5318539"/>
              <a:gd name="connsiteX21" fmla="*/ 3 w 6858001"/>
              <a:gd name="connsiteY21" fmla="*/ 3921337 h 5318539"/>
              <a:gd name="connsiteX22" fmla="*/ 3 w 6858001"/>
              <a:gd name="connsiteY22" fmla="*/ 4616583 h 5318539"/>
              <a:gd name="connsiteX23" fmla="*/ 3 w 6858001"/>
              <a:gd name="connsiteY23" fmla="*/ 4623293 h 5318539"/>
              <a:gd name="connsiteX24" fmla="*/ 3 w 6858001"/>
              <a:gd name="connsiteY24" fmla="*/ 5318539 h 531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58001" h="5318539">
                <a:moveTo>
                  <a:pt x="6858001" y="5318539"/>
                </a:moveTo>
                <a:lnTo>
                  <a:pt x="6858001" y="4623293"/>
                </a:lnTo>
                <a:lnTo>
                  <a:pt x="6858001" y="4616583"/>
                </a:lnTo>
                <a:lnTo>
                  <a:pt x="6858001" y="3921337"/>
                </a:lnTo>
                <a:lnTo>
                  <a:pt x="6858001" y="2670589"/>
                </a:lnTo>
                <a:lnTo>
                  <a:pt x="6858001" y="1975343"/>
                </a:lnTo>
                <a:lnTo>
                  <a:pt x="6858001" y="1968633"/>
                </a:lnTo>
                <a:lnTo>
                  <a:pt x="6858001" y="1273387"/>
                </a:lnTo>
                <a:lnTo>
                  <a:pt x="6858000" y="1273387"/>
                </a:lnTo>
                <a:lnTo>
                  <a:pt x="6858000" y="701956"/>
                </a:lnTo>
                <a:lnTo>
                  <a:pt x="6858000" y="695246"/>
                </a:lnTo>
                <a:lnTo>
                  <a:pt x="6858000" y="0"/>
                </a:lnTo>
                <a:lnTo>
                  <a:pt x="0" y="922089"/>
                </a:lnTo>
                <a:lnTo>
                  <a:pt x="0" y="1617335"/>
                </a:lnTo>
                <a:lnTo>
                  <a:pt x="0" y="1624045"/>
                </a:lnTo>
                <a:lnTo>
                  <a:pt x="0" y="1978237"/>
                </a:lnTo>
                <a:lnTo>
                  <a:pt x="0" y="2319291"/>
                </a:lnTo>
                <a:lnTo>
                  <a:pt x="0" y="2673483"/>
                </a:lnTo>
                <a:lnTo>
                  <a:pt x="0" y="2680193"/>
                </a:lnTo>
                <a:lnTo>
                  <a:pt x="0" y="3375439"/>
                </a:lnTo>
                <a:lnTo>
                  <a:pt x="3" y="3375439"/>
                </a:lnTo>
                <a:lnTo>
                  <a:pt x="3" y="3921337"/>
                </a:lnTo>
                <a:lnTo>
                  <a:pt x="3" y="4616583"/>
                </a:lnTo>
                <a:lnTo>
                  <a:pt x="3" y="4623293"/>
                </a:lnTo>
                <a:lnTo>
                  <a:pt x="3" y="531853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fontAlgn="auto">
              <a:spcBef>
                <a:spcPts val="0"/>
              </a:spcBef>
              <a:spcAft>
                <a:spcPts val="0"/>
              </a:spcAft>
            </a:pPr>
            <a:r>
              <a:rPr lang="pt-BR">
                <a:solidFill>
                  <a:prstClr val="white">
                    <a:alpha val="44000"/>
                  </a:prstClr>
                </a:solidFill>
              </a:rPr>
              <a:t>M </a:t>
            </a:r>
            <a:endParaRPr lang="pt-BR" dirty="0">
              <a:solidFill>
                <a:prstClr val="white">
                  <a:alpha val="44000"/>
                </a:prstClr>
              </a:solidFill>
            </a:endParaRPr>
          </a:p>
        </p:txBody>
      </p:sp>
      <p:pic>
        <p:nvPicPr>
          <p:cNvPr id="5" name="Emblem - White">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CA0C2C4-B706-7D48-A34A-56AD629954B9}"/>
              </a:ext>
            </a:extLst>
          </p:cNvPr>
          <p:cNvPicPr>
            <a:picLocks noChangeAspect="1"/>
          </p:cNvPicPr>
          <p:nvPr/>
        </p:nvPicPr>
        <p:blipFill rotWithShape="1">
          <a:blip r:embed="rId3" cstate="screen">
            <a:alphaModFix amt="2000"/>
            <a:extLst>
              <a:ext uri="{28A0092B-C50C-407E-A947-70E740481C1C}">
                <a14:useLocalDpi xmlns:a14="http://schemas.microsoft.com/office/drawing/2010/main"/>
              </a:ext>
            </a:extLst>
          </a:blip>
          <a:srcRect/>
          <a:stretch/>
        </p:blipFill>
        <p:spPr>
          <a:xfrm>
            <a:off x="6999110" y="1311075"/>
            <a:ext cx="5181601" cy="5546926"/>
          </a:xfrm>
          <a:prstGeom prst="rect">
            <a:avLst/>
          </a:prstGeom>
        </p:spPr>
      </p:pic>
      <p:sp>
        <p:nvSpPr>
          <p:cNvPr id="8" name="Page Number - White">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ADD365A-4846-E44E-A707-B9535D16A8D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fontAlgn="auto" hangingPunct="0">
              <a:spcBef>
                <a:spcPct val="50000"/>
              </a:spcBef>
              <a:spcAft>
                <a:spcPts val="0"/>
              </a:spcAft>
              <a:defRPr/>
            </a:pPr>
            <a:fld id="{CD81962F-67D4-FD44-86D5-55EBF96E0DB7}" type="slidenum">
              <a:rPr lang="en-US" sz="1000" smtClean="0">
                <a:solidFill>
                  <a:prstClr val="white"/>
                </a:solidFill>
              </a:rPr>
              <a:pPr eaLnBrk="0" fontAlgn="auto" hangingPunct="0">
                <a:spcBef>
                  <a:spcPct val="50000"/>
                </a:spcBef>
                <a:spcAft>
                  <a:spcPts val="0"/>
                </a:spcAft>
                <a:defRPr/>
              </a:pPr>
              <a:t>7</a:t>
            </a:fld>
            <a:endParaRPr lang="pt-BR" sz="1000" dirty="0">
              <a:solidFill>
                <a:prstClr val="white"/>
              </a:solidFill>
            </a:endParaRPr>
          </a:p>
        </p:txBody>
      </p:sp>
      <p:sp>
        <p:nvSpPr>
          <p:cNvPr id="11" name="Title 1"/>
          <p:cNvSpPr txBox="1">
            <a:spLocks/>
          </p:cNvSpPr>
          <p:nvPr/>
        </p:nvSpPr>
        <p:spPr>
          <a:xfrm>
            <a:off x="6096000" y="743692"/>
            <a:ext cx="6238886" cy="872878"/>
          </a:xfrm>
          <a:prstGeom prst="rect">
            <a:avLst/>
          </a:prstGeom>
        </p:spPr>
        <p:txBody>
          <a:bodyPr anchor="b">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pt-BR" sz="5000" b="1" kern="0" dirty="0">
                <a:solidFill>
                  <a:prstClr val="white"/>
                </a:solidFill>
                <a:latin typeface="Arial" charset="0"/>
              </a:rPr>
              <a:t>A sua Conta Lions</a:t>
            </a:r>
          </a:p>
        </p:txBody>
      </p:sp>
      <p:sp>
        <p:nvSpPr>
          <p:cNvPr id="12" name="Rectangle 11"/>
          <p:cNvSpPr/>
          <p:nvPr/>
        </p:nvSpPr>
        <p:spPr>
          <a:xfrm>
            <a:off x="6330467" y="1594083"/>
            <a:ext cx="2584862" cy="99153"/>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solidFill>
            </a:endParaRPr>
          </a:p>
        </p:txBody>
      </p:sp>
      <p:sp>
        <p:nvSpPr>
          <p:cNvPr id="13" name="Text Placeholder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D47FA3D-6ED0-834D-914A-30CB8CB87125}"/>
              </a:ext>
            </a:extLst>
          </p:cNvPr>
          <p:cNvSpPr txBox="1">
            <a:spLocks/>
          </p:cNvSpPr>
          <p:nvPr/>
        </p:nvSpPr>
        <p:spPr>
          <a:xfrm>
            <a:off x="6198390" y="1779604"/>
            <a:ext cx="5411303" cy="524143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560070" lvl="1" indent="-285750">
              <a:lnSpc>
                <a:spcPct val="105000"/>
              </a:lnSpc>
              <a:spcBef>
                <a:spcPct val="0"/>
              </a:spcBef>
              <a:spcAft>
                <a:spcPts val="1200"/>
              </a:spcAft>
              <a:buClr>
                <a:schemeClr val="bg1"/>
              </a:buClr>
              <a:buSzPct val="100000"/>
              <a:buFont typeface="Arial" pitchFamily="34" charset="0"/>
              <a:buChar char="•"/>
            </a:pPr>
            <a:r>
              <a:rPr lang="pt-BR" sz="1800" dirty="0">
                <a:solidFill>
                  <a:prstClr val="white"/>
                </a:solidFill>
                <a:latin typeface="Arial" charset="0"/>
              </a:rPr>
              <a:t>A sua Conta Lions é o nosso sistema universal para fazer o login.</a:t>
            </a:r>
          </a:p>
          <a:p>
            <a:pPr marL="560070" lvl="1" indent="-285750">
              <a:lnSpc>
                <a:spcPct val="105000"/>
              </a:lnSpc>
              <a:spcBef>
                <a:spcPct val="0"/>
              </a:spcBef>
              <a:spcAft>
                <a:spcPts val="1200"/>
              </a:spcAft>
              <a:buClr>
                <a:schemeClr val="bg1"/>
              </a:buClr>
              <a:buSzPct val="100000"/>
              <a:buFont typeface="Arial" pitchFamily="34" charset="0"/>
              <a:buChar char="•"/>
            </a:pPr>
            <a:r>
              <a:rPr lang="pt-BR" sz="1800" dirty="0">
                <a:solidFill>
                  <a:prstClr val="white"/>
                </a:solidFill>
                <a:latin typeface="Arial" charset="0"/>
              </a:rPr>
              <a:t>A sua Conta Lions permite acesso ao:</a:t>
            </a:r>
          </a:p>
          <a:p>
            <a:pPr marL="1017237" lvl="2" indent="-285750">
              <a:spcBef>
                <a:spcPct val="0"/>
              </a:spcBef>
              <a:spcAft>
                <a:spcPts val="1200"/>
              </a:spcAft>
              <a:buClr>
                <a:schemeClr val="bg1"/>
              </a:buClr>
              <a:buSzPct val="100000"/>
            </a:pPr>
            <a:r>
              <a:rPr lang="pt-BR" dirty="0">
                <a:solidFill>
                  <a:prstClr val="white"/>
                </a:solidFill>
                <a:latin typeface="Arial" charset="0"/>
              </a:rPr>
              <a:t>MyLCI</a:t>
            </a:r>
          </a:p>
          <a:p>
            <a:pPr marL="1017237" lvl="2" indent="-285750">
              <a:spcBef>
                <a:spcPct val="0"/>
              </a:spcBef>
              <a:spcAft>
                <a:spcPts val="1200"/>
              </a:spcAft>
              <a:buClr>
                <a:schemeClr val="bg1"/>
              </a:buClr>
            </a:pPr>
            <a:r>
              <a:rPr lang="pt-BR" dirty="0">
                <a:solidFill>
                  <a:prstClr val="white"/>
                </a:solidFill>
                <a:latin typeface="Arial" charset="0"/>
              </a:rPr>
              <a:t>MyLion</a:t>
            </a:r>
          </a:p>
          <a:p>
            <a:pPr marL="1017237" lvl="2" indent="-285750">
              <a:spcBef>
                <a:spcPct val="0"/>
              </a:spcBef>
              <a:spcAft>
                <a:spcPts val="1200"/>
              </a:spcAft>
              <a:buClr>
                <a:schemeClr val="bg1"/>
              </a:buClr>
            </a:pPr>
            <a:r>
              <a:rPr lang="pt-BR" dirty="0">
                <a:solidFill>
                  <a:prstClr val="white"/>
                </a:solidFill>
                <a:latin typeface="Arial" charset="0"/>
              </a:rPr>
              <a:t>Loja</a:t>
            </a:r>
          </a:p>
          <a:p>
            <a:pPr marL="1017237" lvl="2" indent="-285750">
              <a:spcBef>
                <a:spcPct val="0"/>
              </a:spcBef>
              <a:spcAft>
                <a:spcPts val="1200"/>
              </a:spcAft>
              <a:buClr>
                <a:schemeClr val="bg1"/>
              </a:buClr>
            </a:pPr>
            <a:r>
              <a:rPr lang="pt-BR" dirty="0">
                <a:solidFill>
                  <a:prstClr val="white"/>
                </a:solidFill>
                <a:latin typeface="Arial" charset="0"/>
              </a:rPr>
              <a:t>Insights</a:t>
            </a:r>
          </a:p>
          <a:p>
            <a:pPr marL="1017237" lvl="2" indent="-285750">
              <a:spcBef>
                <a:spcPct val="0"/>
              </a:spcBef>
              <a:spcAft>
                <a:spcPts val="1200"/>
              </a:spcAft>
              <a:buClr>
                <a:schemeClr val="bg1"/>
              </a:buClr>
            </a:pPr>
            <a:r>
              <a:rPr lang="pt-BR" dirty="0">
                <a:solidFill>
                  <a:prstClr val="white"/>
                </a:solidFill>
                <a:latin typeface="Arial" charset="0"/>
              </a:rPr>
              <a:t>Aplicativos a serem lançados</a:t>
            </a:r>
          </a:p>
          <a:p>
            <a:pPr marL="560070" lvl="1" indent="-285750">
              <a:lnSpc>
                <a:spcPct val="105000"/>
              </a:lnSpc>
              <a:spcBef>
                <a:spcPct val="0"/>
              </a:spcBef>
              <a:spcAft>
                <a:spcPts val="1200"/>
              </a:spcAft>
              <a:buClr>
                <a:schemeClr val="bg1"/>
              </a:buClr>
              <a:buSzPct val="100000"/>
              <a:buFont typeface="Arial" pitchFamily="34" charset="0"/>
              <a:buChar char="•"/>
            </a:pPr>
            <a:r>
              <a:rPr lang="pt-BR" sz="1800" dirty="0">
                <a:solidFill>
                  <a:prstClr val="white"/>
                </a:solidFill>
                <a:latin typeface="Arial" charset="0"/>
              </a:rPr>
              <a:t>Todos os Leões e Leos podem criar uma Conta Lions.</a:t>
            </a:r>
          </a:p>
          <a:p>
            <a:pPr marL="560070" lvl="1" indent="-285750">
              <a:lnSpc>
                <a:spcPct val="105000"/>
              </a:lnSpc>
              <a:spcBef>
                <a:spcPct val="0"/>
              </a:spcBef>
              <a:spcAft>
                <a:spcPts val="1200"/>
              </a:spcAft>
              <a:buClr>
                <a:schemeClr val="bg1"/>
              </a:buClr>
              <a:buSzPct val="100000"/>
              <a:buFont typeface="Arial" pitchFamily="34" charset="0"/>
              <a:buChar char="•"/>
            </a:pPr>
            <a:r>
              <a:rPr lang="pt-BR" sz="1800" dirty="0">
                <a:solidFill>
                  <a:prstClr val="white"/>
                </a:solidFill>
                <a:latin typeface="Arial" charset="0"/>
              </a:rPr>
              <a:t>Entre em contato com </a:t>
            </a:r>
            <a:r>
              <a:rPr lang="pt-BR" sz="1800" dirty="0">
                <a:solidFill>
                  <a:prstClr val="white"/>
                </a:solidFill>
                <a:latin typeface="Arial" charset="0"/>
                <a:hlinkClick r:id="rId4"/>
              </a:rPr>
              <a:t>mylion@lionsclubs.org</a:t>
            </a:r>
            <a:r>
              <a:rPr lang="pt-BR" sz="1800" dirty="0">
                <a:solidFill>
                  <a:prstClr val="white"/>
                </a:solidFill>
                <a:latin typeface="Arial" charset="0"/>
              </a:rPr>
              <a:t> para receber suporte.</a:t>
            </a:r>
          </a:p>
          <a:p>
            <a:pPr marL="560070" lvl="1" indent="-285750">
              <a:lnSpc>
                <a:spcPct val="105000"/>
              </a:lnSpc>
              <a:spcBef>
                <a:spcPct val="0"/>
              </a:spcBef>
              <a:spcAft>
                <a:spcPts val="1200"/>
              </a:spcAft>
              <a:buClr>
                <a:srgbClr val="EBB700"/>
              </a:buClr>
              <a:buFont typeface="Arial" pitchFamily="34" charset="0"/>
              <a:buChar char="•"/>
            </a:pPr>
            <a:endParaRPr lang="pt-BR" sz="1800" b="1" dirty="0">
              <a:solidFill>
                <a:prstClr val="white"/>
              </a:solidFill>
              <a:latin typeface="Arial" charset="0"/>
              <a:ea typeface="Arial" charset="0"/>
              <a:cs typeface="Arial" charset="0"/>
            </a:endParaRPr>
          </a:p>
        </p:txBody>
      </p:sp>
      <p:sp>
        <p:nvSpPr>
          <p:cNvPr id="18" name="TextBox 1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9719075-B0AD-8546-BCA6-E5F79E5DA933}"/>
              </a:ext>
            </a:extLst>
          </p:cNvPr>
          <p:cNvSpPr txBox="1"/>
          <p:nvPr/>
        </p:nvSpPr>
        <p:spPr>
          <a:xfrm>
            <a:off x="510667" y="5746963"/>
            <a:ext cx="4018441" cy="461665"/>
          </a:xfrm>
          <a:prstGeom prst="rect">
            <a:avLst/>
          </a:prstGeom>
          <a:noFill/>
        </p:spPr>
        <p:txBody>
          <a:bodyPr wrap="square" rtlCol="0">
            <a:spAutoFit/>
          </a:bodyPr>
          <a:lstStyle/>
          <a:p>
            <a:pPr fontAlgn="auto">
              <a:spcBef>
                <a:spcPts val="0"/>
              </a:spcBef>
              <a:spcAft>
                <a:spcPts val="0"/>
              </a:spcAft>
            </a:pPr>
            <a:r>
              <a:rPr lang="pt-BR" sz="1200" i="1" dirty="0">
                <a:latin typeface="Calibri" panose="020F0502020204030204"/>
              </a:rPr>
              <a:t>Dica rápida: Os Leões e Leos precisarão informar o nº de Associado e um número de telefone ou e-mail atualizado no MyLCI para se cadastrarem.</a:t>
            </a:r>
          </a:p>
        </p:txBody>
      </p:sp>
      <p:grpSp>
        <p:nvGrpSpPr>
          <p:cNvPr id="10" name="Group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424B351-7AD3-234F-8F83-0170018378AC}"/>
              </a:ext>
            </a:extLst>
          </p:cNvPr>
          <p:cNvGrpSpPr/>
          <p:nvPr/>
        </p:nvGrpSpPr>
        <p:grpSpPr>
          <a:xfrm>
            <a:off x="20297" y="1060331"/>
            <a:ext cx="6967524" cy="4360565"/>
            <a:chOff x="-11289" y="1157979"/>
            <a:chExt cx="6967524" cy="4360565"/>
          </a:xfrm>
        </p:grpSpPr>
        <p:pic>
          <p:nvPicPr>
            <p:cNvPr id="17" name="Picture 16" descr="A screenshot of a computer screen&#10;&#10;Description automatically generated">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A8B69F4-BA06-6244-9041-7FE6BCB881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507"/>
            <a:stretch/>
          </p:blipFill>
          <p:spPr>
            <a:xfrm>
              <a:off x="-11289" y="1157979"/>
              <a:ext cx="6967524" cy="4360565"/>
            </a:xfrm>
            <a:prstGeom prst="rect">
              <a:avLst/>
            </a:prstGeom>
          </p:spPr>
        </p:pic>
        <p:sp>
          <p:nvSpPr>
            <p:cNvPr id="19" name="Rectangle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D5F700B-AE9B-8447-B50B-72C0D464F793}"/>
                </a:ext>
              </a:extLst>
            </p:cNvPr>
            <p:cNvSpPr/>
            <p:nvPr/>
          </p:nvSpPr>
          <p:spPr bwMode="auto">
            <a:xfrm>
              <a:off x="647206" y="1633733"/>
              <a:ext cx="4466562" cy="2732271"/>
            </a:xfrm>
            <a:prstGeom prst="rect">
              <a:avLst/>
            </a:prstGeom>
            <a:solidFill>
              <a:srgbClr val="0C22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15" name="Picture 14"/>
            <p:cNvPicPr>
              <a:picLocks noChangeAspect="1"/>
            </p:cNvPicPr>
            <p:nvPr/>
          </p:nvPicPr>
          <p:blipFill rotWithShape="1">
            <a:blip r:embed="rId6"/>
            <a:srcRect t="1171"/>
            <a:stretch/>
          </p:blipFill>
          <p:spPr>
            <a:xfrm>
              <a:off x="647205" y="1593399"/>
              <a:ext cx="4466563" cy="2256404"/>
            </a:xfrm>
            <a:prstGeom prst="rect">
              <a:avLst/>
            </a:prstGeom>
          </p:spPr>
        </p:pic>
      </p:grpSp>
      <p:grpSp>
        <p:nvGrpSpPr>
          <p:cNvPr id="6" name="Group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EF0121A-839C-DB45-832E-AA7C92FC9057}"/>
              </a:ext>
            </a:extLst>
          </p:cNvPr>
          <p:cNvGrpSpPr/>
          <p:nvPr/>
        </p:nvGrpSpPr>
        <p:grpSpPr>
          <a:xfrm>
            <a:off x="4646903" y="3223597"/>
            <a:ext cx="1120840" cy="2148714"/>
            <a:chOff x="3636471" y="1689804"/>
            <a:chExt cx="2389841" cy="4581461"/>
          </a:xfrm>
        </p:grpSpPr>
        <p:pic>
          <p:nvPicPr>
            <p:cNvPr id="3" name="Picture 2" descr="A close up of electronics&#10;&#10;Description automatically generated">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E965FBC-E8CC-B34B-B8C3-7E41EE7974F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267" r="23570"/>
            <a:stretch/>
          </p:blipFill>
          <p:spPr>
            <a:xfrm>
              <a:off x="3636471" y="1689804"/>
              <a:ext cx="2389841" cy="4581461"/>
            </a:xfrm>
            <a:prstGeom prst="rect">
              <a:avLst/>
            </a:prstGeom>
          </p:spPr>
        </p:pic>
        <p:pic>
          <p:nvPicPr>
            <p:cNvPr id="16" name="Picture 2" descr="71c9da1c-1bb0-4236-b7b1-5c694ba4b91d@namprd0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6678"/>
            <a:stretch/>
          </p:blipFill>
          <p:spPr bwMode="auto">
            <a:xfrm>
              <a:off x="3934184" y="2420947"/>
              <a:ext cx="1776829" cy="311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4363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ChangeAspect="1"/>
          </p:cNvPicPr>
          <p:nvPr/>
        </p:nvPicPr>
        <p:blipFill rotWithShape="1">
          <a:blip r:embed="rId3">
            <a:extLst>
              <a:ext uri="{28A0092B-C50C-407E-A947-70E740481C1C}">
                <a14:useLocalDpi xmlns:a14="http://schemas.microsoft.com/office/drawing/2010/main" val="0"/>
              </a:ext>
            </a:extLst>
          </a:blip>
          <a:srcRect t="1274"/>
          <a:stretch/>
        </p:blipFill>
        <p:spPr>
          <a:xfrm>
            <a:off x="0" y="971551"/>
            <a:ext cx="12184465" cy="5886449"/>
          </a:xfrm>
          <a:prstGeom prst="rect">
            <a:avLst/>
          </a:prstGeom>
        </p:spPr>
      </p:pic>
      <p:sp>
        <p:nvSpPr>
          <p:cNvPr id="10" name="TextBox 9"/>
          <p:cNvSpPr txBox="1"/>
          <p:nvPr/>
        </p:nvSpPr>
        <p:spPr>
          <a:xfrm>
            <a:off x="155120" y="146957"/>
            <a:ext cx="8923566" cy="646331"/>
          </a:xfrm>
          <a:prstGeom prst="rect">
            <a:avLst/>
          </a:prstGeom>
          <a:noFill/>
        </p:spPr>
        <p:txBody>
          <a:bodyPr wrap="square" rtlCol="0">
            <a:spAutoFit/>
          </a:bodyPr>
          <a:lstStyle/>
          <a:p>
            <a:r>
              <a:rPr lang="pt-BR" sz="3600" b="1" kern="0" dirty="0">
                <a:solidFill>
                  <a:srgbClr val="0A5496"/>
                </a:solidFill>
                <a:latin typeface="Arial" panose="020B0604020202020204" pitchFamily="34" charset="0"/>
              </a:rPr>
              <a:t>Selecione o aplicativo da sua escolha.</a:t>
            </a:r>
            <a:endParaRPr lang="pt-BR" sz="3000" dirty="0">
              <a:solidFill>
                <a:srgbClr val="33373B"/>
              </a:solidFill>
            </a:endParaRPr>
          </a:p>
        </p:txBody>
      </p:sp>
    </p:spTree>
    <p:extLst>
      <p:ext uri="{BB962C8B-B14F-4D97-AF65-F5344CB8AC3E}">
        <p14:creationId xmlns:p14="http://schemas.microsoft.com/office/powerpoint/2010/main" val="3257932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0F2BFCD-7F25-A847-9826-8118E4042BF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alpha val="44000"/>
                </a:prstClr>
              </a:solidFill>
            </a:endParaRPr>
          </a:p>
        </p:txBody>
      </p:sp>
      <p:sp>
        <p:nvSpPr>
          <p:cNvPr id="14" name="Freeform 1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718A771-B3F1-0545-9A92-E832D1BB8829}"/>
              </a:ext>
            </a:extLst>
          </p:cNvPr>
          <p:cNvSpPr/>
          <p:nvPr/>
        </p:nvSpPr>
        <p:spPr>
          <a:xfrm rot="16200000" flipV="1">
            <a:off x="-769731" y="769730"/>
            <a:ext cx="6858001" cy="5318539"/>
          </a:xfrm>
          <a:custGeom>
            <a:avLst/>
            <a:gdLst>
              <a:gd name="connsiteX0" fmla="*/ 6858001 w 6858001"/>
              <a:gd name="connsiteY0" fmla="*/ 5318539 h 5318539"/>
              <a:gd name="connsiteX1" fmla="*/ 6858001 w 6858001"/>
              <a:gd name="connsiteY1" fmla="*/ 4623293 h 5318539"/>
              <a:gd name="connsiteX2" fmla="*/ 6858001 w 6858001"/>
              <a:gd name="connsiteY2" fmla="*/ 4616583 h 5318539"/>
              <a:gd name="connsiteX3" fmla="*/ 6858001 w 6858001"/>
              <a:gd name="connsiteY3" fmla="*/ 3921337 h 5318539"/>
              <a:gd name="connsiteX4" fmla="*/ 6858001 w 6858001"/>
              <a:gd name="connsiteY4" fmla="*/ 2670589 h 5318539"/>
              <a:gd name="connsiteX5" fmla="*/ 6858001 w 6858001"/>
              <a:gd name="connsiteY5" fmla="*/ 1975343 h 5318539"/>
              <a:gd name="connsiteX6" fmla="*/ 6858001 w 6858001"/>
              <a:gd name="connsiteY6" fmla="*/ 1968633 h 5318539"/>
              <a:gd name="connsiteX7" fmla="*/ 6858001 w 6858001"/>
              <a:gd name="connsiteY7" fmla="*/ 1273387 h 5318539"/>
              <a:gd name="connsiteX8" fmla="*/ 6858000 w 6858001"/>
              <a:gd name="connsiteY8" fmla="*/ 1273387 h 5318539"/>
              <a:gd name="connsiteX9" fmla="*/ 6858000 w 6858001"/>
              <a:gd name="connsiteY9" fmla="*/ 701956 h 5318539"/>
              <a:gd name="connsiteX10" fmla="*/ 6858000 w 6858001"/>
              <a:gd name="connsiteY10" fmla="*/ 695246 h 5318539"/>
              <a:gd name="connsiteX11" fmla="*/ 6858000 w 6858001"/>
              <a:gd name="connsiteY11" fmla="*/ 0 h 5318539"/>
              <a:gd name="connsiteX12" fmla="*/ 0 w 6858001"/>
              <a:gd name="connsiteY12" fmla="*/ 922089 h 5318539"/>
              <a:gd name="connsiteX13" fmla="*/ 0 w 6858001"/>
              <a:gd name="connsiteY13" fmla="*/ 1617335 h 5318539"/>
              <a:gd name="connsiteX14" fmla="*/ 0 w 6858001"/>
              <a:gd name="connsiteY14" fmla="*/ 1624045 h 5318539"/>
              <a:gd name="connsiteX15" fmla="*/ 0 w 6858001"/>
              <a:gd name="connsiteY15" fmla="*/ 1978237 h 5318539"/>
              <a:gd name="connsiteX16" fmla="*/ 0 w 6858001"/>
              <a:gd name="connsiteY16" fmla="*/ 2319291 h 5318539"/>
              <a:gd name="connsiteX17" fmla="*/ 0 w 6858001"/>
              <a:gd name="connsiteY17" fmla="*/ 2673483 h 5318539"/>
              <a:gd name="connsiteX18" fmla="*/ 0 w 6858001"/>
              <a:gd name="connsiteY18" fmla="*/ 2680193 h 5318539"/>
              <a:gd name="connsiteX19" fmla="*/ 0 w 6858001"/>
              <a:gd name="connsiteY19" fmla="*/ 3375439 h 5318539"/>
              <a:gd name="connsiteX20" fmla="*/ 3 w 6858001"/>
              <a:gd name="connsiteY20" fmla="*/ 3375439 h 5318539"/>
              <a:gd name="connsiteX21" fmla="*/ 3 w 6858001"/>
              <a:gd name="connsiteY21" fmla="*/ 3921337 h 5318539"/>
              <a:gd name="connsiteX22" fmla="*/ 3 w 6858001"/>
              <a:gd name="connsiteY22" fmla="*/ 4616583 h 5318539"/>
              <a:gd name="connsiteX23" fmla="*/ 3 w 6858001"/>
              <a:gd name="connsiteY23" fmla="*/ 4623293 h 5318539"/>
              <a:gd name="connsiteX24" fmla="*/ 3 w 6858001"/>
              <a:gd name="connsiteY24" fmla="*/ 5318539 h 531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58001" h="5318539">
                <a:moveTo>
                  <a:pt x="6858001" y="5318539"/>
                </a:moveTo>
                <a:lnTo>
                  <a:pt x="6858001" y="4623293"/>
                </a:lnTo>
                <a:lnTo>
                  <a:pt x="6858001" y="4616583"/>
                </a:lnTo>
                <a:lnTo>
                  <a:pt x="6858001" y="3921337"/>
                </a:lnTo>
                <a:lnTo>
                  <a:pt x="6858001" y="2670589"/>
                </a:lnTo>
                <a:lnTo>
                  <a:pt x="6858001" y="1975343"/>
                </a:lnTo>
                <a:lnTo>
                  <a:pt x="6858001" y="1968633"/>
                </a:lnTo>
                <a:lnTo>
                  <a:pt x="6858001" y="1273387"/>
                </a:lnTo>
                <a:lnTo>
                  <a:pt x="6858000" y="1273387"/>
                </a:lnTo>
                <a:lnTo>
                  <a:pt x="6858000" y="701956"/>
                </a:lnTo>
                <a:lnTo>
                  <a:pt x="6858000" y="695246"/>
                </a:lnTo>
                <a:lnTo>
                  <a:pt x="6858000" y="0"/>
                </a:lnTo>
                <a:lnTo>
                  <a:pt x="0" y="922089"/>
                </a:lnTo>
                <a:lnTo>
                  <a:pt x="0" y="1617335"/>
                </a:lnTo>
                <a:lnTo>
                  <a:pt x="0" y="1624045"/>
                </a:lnTo>
                <a:lnTo>
                  <a:pt x="0" y="1978237"/>
                </a:lnTo>
                <a:lnTo>
                  <a:pt x="0" y="2319291"/>
                </a:lnTo>
                <a:lnTo>
                  <a:pt x="0" y="2673483"/>
                </a:lnTo>
                <a:lnTo>
                  <a:pt x="0" y="2680193"/>
                </a:lnTo>
                <a:lnTo>
                  <a:pt x="0" y="3375439"/>
                </a:lnTo>
                <a:lnTo>
                  <a:pt x="3" y="3375439"/>
                </a:lnTo>
                <a:lnTo>
                  <a:pt x="3" y="3921337"/>
                </a:lnTo>
                <a:lnTo>
                  <a:pt x="3" y="4616583"/>
                </a:lnTo>
                <a:lnTo>
                  <a:pt x="3" y="4623293"/>
                </a:lnTo>
                <a:lnTo>
                  <a:pt x="3" y="531853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fontAlgn="auto">
              <a:spcBef>
                <a:spcPts val="0"/>
              </a:spcBef>
              <a:spcAft>
                <a:spcPts val="0"/>
              </a:spcAft>
            </a:pPr>
            <a:r>
              <a:rPr lang="pt-BR" dirty="0">
                <a:solidFill>
                  <a:prstClr val="white">
                    <a:alpha val="44000"/>
                  </a:prstClr>
                </a:solidFill>
              </a:rPr>
              <a:t>m</a:t>
            </a:r>
          </a:p>
        </p:txBody>
      </p:sp>
      <p:pic>
        <p:nvPicPr>
          <p:cNvPr id="5" name="Emblem - White">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CA0C2C4-B706-7D48-A34A-56AD629954B9}"/>
              </a:ext>
            </a:extLst>
          </p:cNvPr>
          <p:cNvPicPr>
            <a:picLocks noChangeAspect="1"/>
          </p:cNvPicPr>
          <p:nvPr/>
        </p:nvPicPr>
        <p:blipFill rotWithShape="1">
          <a:blip r:embed="rId3" cstate="screen">
            <a:alphaModFix amt="2000"/>
            <a:extLst>
              <a:ext uri="{28A0092B-C50C-407E-A947-70E740481C1C}">
                <a14:useLocalDpi xmlns:a14="http://schemas.microsoft.com/office/drawing/2010/main"/>
              </a:ext>
            </a:extLst>
          </a:blip>
          <a:srcRect/>
          <a:stretch/>
        </p:blipFill>
        <p:spPr>
          <a:xfrm>
            <a:off x="6999110" y="1311075"/>
            <a:ext cx="5181601" cy="5546926"/>
          </a:xfrm>
          <a:prstGeom prst="rect">
            <a:avLst/>
          </a:prstGeom>
        </p:spPr>
      </p:pic>
      <p:sp>
        <p:nvSpPr>
          <p:cNvPr id="8" name="Page Number - White">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ADD365A-4846-E44E-A707-B9535D16A8D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fontAlgn="auto" hangingPunct="0">
              <a:spcBef>
                <a:spcPct val="50000"/>
              </a:spcBef>
              <a:spcAft>
                <a:spcPts val="0"/>
              </a:spcAft>
              <a:defRPr/>
            </a:pPr>
            <a:fld id="{CD81962F-67D4-FD44-86D5-55EBF96E0DB7}" type="slidenum">
              <a:rPr lang="en-US" sz="1000" smtClean="0">
                <a:solidFill>
                  <a:prstClr val="white"/>
                </a:solidFill>
              </a:rPr>
              <a:pPr eaLnBrk="0" fontAlgn="auto" hangingPunct="0">
                <a:spcBef>
                  <a:spcPct val="50000"/>
                </a:spcBef>
                <a:spcAft>
                  <a:spcPts val="0"/>
                </a:spcAft>
                <a:defRPr/>
              </a:pPr>
              <a:t>9</a:t>
            </a:fld>
            <a:endParaRPr lang="pt-BR" sz="1000" dirty="0">
              <a:solidFill>
                <a:prstClr val="white"/>
              </a:solidFill>
            </a:endParaRPr>
          </a:p>
        </p:txBody>
      </p:sp>
      <p:sp>
        <p:nvSpPr>
          <p:cNvPr id="11" name="Title 1"/>
          <p:cNvSpPr txBox="1">
            <a:spLocks/>
          </p:cNvSpPr>
          <p:nvPr/>
        </p:nvSpPr>
        <p:spPr>
          <a:xfrm>
            <a:off x="6691816" y="2142573"/>
            <a:ext cx="5488895" cy="2115580"/>
          </a:xfrm>
          <a:prstGeom prst="rect">
            <a:avLst/>
          </a:prstGeom>
        </p:spPr>
        <p:txBody>
          <a:bodyPr anchor="b">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50000"/>
              </a:lnSpc>
            </a:pPr>
            <a:r>
              <a:rPr lang="pt-BR" sz="6000" b="1" kern="0" dirty="0">
                <a:solidFill>
                  <a:prstClr val="white"/>
                </a:solidFill>
                <a:latin typeface="Arial" charset="0"/>
              </a:rPr>
              <a:t>MyLion</a:t>
            </a:r>
          </a:p>
          <a:p>
            <a:pPr>
              <a:lnSpc>
                <a:spcPct val="150000"/>
              </a:lnSpc>
            </a:pPr>
            <a:r>
              <a:rPr lang="pt-BR" sz="3600" b="1" i="1" kern="0" dirty="0">
                <a:solidFill>
                  <a:prstClr val="white"/>
                </a:solidFill>
                <a:latin typeface="Arial" charset="0"/>
              </a:rPr>
              <a:t>Fique conectado para servir.</a:t>
            </a:r>
          </a:p>
        </p:txBody>
      </p:sp>
      <p:sp>
        <p:nvSpPr>
          <p:cNvPr id="12" name="Rectangle 11"/>
          <p:cNvSpPr/>
          <p:nvPr/>
        </p:nvSpPr>
        <p:spPr>
          <a:xfrm>
            <a:off x="8000636" y="4572104"/>
            <a:ext cx="2584862" cy="99153"/>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solidFill>
            </a:endParaRPr>
          </a:p>
        </p:txBody>
      </p:sp>
      <p:pic>
        <p:nvPicPr>
          <p:cNvPr id="4" name="Pictur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38BF956-C5CF-E54A-8D16-4BDD31C4E83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4021" y="923141"/>
            <a:ext cx="7811417" cy="4554444"/>
          </a:xfrm>
          <a:prstGeom prst="rect">
            <a:avLst/>
          </a:prstGeom>
        </p:spPr>
      </p:pic>
      <p:sp>
        <p:nvSpPr>
          <p:cNvPr id="2" name="TextBox 1"/>
          <p:cNvSpPr txBox="1"/>
          <p:nvPr/>
        </p:nvSpPr>
        <p:spPr>
          <a:xfrm>
            <a:off x="4670855" y="6062170"/>
            <a:ext cx="7193724" cy="338554"/>
          </a:xfrm>
          <a:prstGeom prst="rect">
            <a:avLst/>
          </a:prstGeom>
          <a:noFill/>
        </p:spPr>
        <p:txBody>
          <a:bodyPr wrap="square" rtlCol="0">
            <a:spAutoFit/>
          </a:bodyPr>
          <a:lstStyle/>
          <a:p>
            <a:r>
              <a:rPr lang="pt-BR" sz="1600" i="1" dirty="0">
                <a:solidFill>
                  <a:schemeClr val="bg1"/>
                </a:solidFill>
              </a:rPr>
              <a:t>O MyLion servirá como destino para os relatórios de atividades de serviço a partir de 1º de julho de 2019.</a:t>
            </a:r>
          </a:p>
        </p:txBody>
      </p:sp>
    </p:spTree>
    <p:extLst>
      <p:ext uri="{BB962C8B-B14F-4D97-AF65-F5344CB8AC3E}">
        <p14:creationId xmlns:p14="http://schemas.microsoft.com/office/powerpoint/2010/main" val="1602337836"/>
      </p:ext>
    </p:extLst>
  </p:cSld>
  <p:clrMapOvr>
    <a:masterClrMapping/>
  </p:clrMapOvr>
</p:sld>
</file>

<file path=ppt/theme/theme1.xml><?xml version="1.0" encoding="utf-8"?>
<a:theme xmlns:a="http://schemas.openxmlformats.org/drawingml/2006/main" name="2_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Lions_PowerPoint_Template_June2016_Template-1">
  <a:themeElements>
    <a:clrScheme name="LCI 2018 1">
      <a:dk1>
        <a:srgbClr val="33373B"/>
      </a:dk1>
      <a:lt1>
        <a:srgbClr val="FEFFFE"/>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0</TotalTime>
  <Words>4305</Words>
  <Application>Microsoft Office PowerPoint</Application>
  <PresentationFormat>Widescreen</PresentationFormat>
  <Paragraphs>322</Paragraphs>
  <Slides>28</Slides>
  <Notes>28</Notes>
  <HiddenSlides>0</HiddenSlides>
  <MMClips>0</MMClips>
  <ScaleCrop>false</ScaleCrop>
  <HeadingPairs>
    <vt:vector size="6" baseType="variant">
      <vt:variant>
        <vt:lpstr>Fonts Used</vt:lpstr>
      </vt:variant>
      <vt:variant>
        <vt:i4>14</vt:i4>
      </vt:variant>
      <vt:variant>
        <vt:lpstr>Theme</vt:lpstr>
      </vt:variant>
      <vt:variant>
        <vt:i4>15</vt:i4>
      </vt:variant>
      <vt:variant>
        <vt:lpstr>Slide Titles</vt:lpstr>
      </vt:variant>
      <vt:variant>
        <vt:i4>28</vt:i4>
      </vt:variant>
    </vt:vector>
  </HeadingPairs>
  <TitlesOfParts>
    <vt:vector size="57" baseType="lpstr">
      <vt:lpstr>Arial</vt:lpstr>
      <vt:lpstr>Arial Hebrew Scholar</vt:lpstr>
      <vt:lpstr>Calibri</vt:lpstr>
      <vt:lpstr>Century Gothic</vt:lpstr>
      <vt:lpstr>Century Gothic Regular</vt:lpstr>
      <vt:lpstr>Helvetica</vt:lpstr>
      <vt:lpstr>Helvetica Neue</vt:lpstr>
      <vt:lpstr>Open sans</vt:lpstr>
      <vt:lpstr>Open sans</vt:lpstr>
      <vt:lpstr>Open Sans Regular</vt:lpstr>
      <vt:lpstr>Segoe UI</vt:lpstr>
      <vt:lpstr>Segoe UI Light</vt:lpstr>
      <vt:lpstr>Segoe UI Semibold</vt:lpstr>
      <vt:lpstr>ヒラギノ角ゴ Pro W3</vt:lpstr>
      <vt:lpstr>2_No Page Number</vt:lpstr>
      <vt:lpstr>Blue Page Number</vt:lpstr>
      <vt:lpstr>No Page Number</vt:lpstr>
      <vt:lpstr>3_Lions_PowerPoint_Template_June2016_Template-1</vt:lpstr>
      <vt:lpstr>3_Blue Page Number</vt:lpstr>
      <vt:lpstr>2_Lions_PowerPoint_Template_June2016_Template-1</vt:lpstr>
      <vt:lpstr>White Page Number</vt:lpstr>
      <vt:lpstr>4_Lions_PowerPoint_Template_June2016_Template-1</vt:lpstr>
      <vt:lpstr>1_Lions_PowerPoint_Template_June2016_Template-1</vt:lpstr>
      <vt:lpstr>1_White Page Number</vt:lpstr>
      <vt:lpstr>2_White Page Number</vt:lpstr>
      <vt:lpstr>4_Blue Page Number</vt:lpstr>
      <vt:lpstr>2_Blue Page Number</vt:lpstr>
      <vt:lpstr>5_Lions_PowerPoint_Template_June2016_Template-1</vt:lpstr>
      <vt:lpstr>3_No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Similton, Yolanda</dc:creator>
  <cp:lastModifiedBy>Baldwin, Barbara</cp:lastModifiedBy>
  <cp:revision>266</cp:revision>
  <cp:lastPrinted>2019-02-19T18:34:58Z</cp:lastPrinted>
  <dcterms:created xsi:type="dcterms:W3CDTF">2019-02-13T18:13:08Z</dcterms:created>
  <dcterms:modified xsi:type="dcterms:W3CDTF">2019-05-29T11:56:09Z</dcterms:modified>
</cp:coreProperties>
</file>