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</p:sldMasterIdLst>
  <p:notesMasterIdLst>
    <p:notesMasterId r:id="rId24"/>
  </p:notesMasterIdLst>
  <p:handoutMasterIdLst>
    <p:handoutMasterId r:id="rId25"/>
  </p:handoutMasterIdLst>
  <p:sldIdLst>
    <p:sldId id="970" r:id="rId9"/>
    <p:sldId id="972" r:id="rId10"/>
    <p:sldId id="971" r:id="rId11"/>
    <p:sldId id="908" r:id="rId12"/>
    <p:sldId id="974" r:id="rId13"/>
    <p:sldId id="874" r:id="rId14"/>
    <p:sldId id="975" r:id="rId15"/>
    <p:sldId id="961" r:id="rId16"/>
    <p:sldId id="969" r:id="rId17"/>
    <p:sldId id="977" r:id="rId18"/>
    <p:sldId id="973" r:id="rId19"/>
    <p:sldId id="955" r:id="rId20"/>
    <p:sldId id="967" r:id="rId21"/>
    <p:sldId id="976" r:id="rId22"/>
    <p:sldId id="952" r:id="rId23"/>
  </p:sldIdLst>
  <p:sldSz cx="9144000" cy="6858000" type="screen4x3"/>
  <p:notesSz cx="6858000" cy="2381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360" userDrawn="1">
          <p15:clr>
            <a:srgbClr val="A4A3A4"/>
          </p15:clr>
        </p15:guide>
        <p15:guide id="9" pos="396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2016" userDrawn="1">
          <p15:clr>
            <a:srgbClr val="A4A3A4"/>
          </p15:clr>
        </p15:guide>
        <p15:guide id="13" pos="2304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MacMillen, Clare" initials="MC" lastIdx="20" clrIdx="81">
    <p:extLst>
      <p:ext uri="{19B8F6BF-5375-455C-9EA6-DF929625EA0E}">
        <p15:presenceInfo xmlns:p15="http://schemas.microsoft.com/office/powerpoint/2012/main" userId="S-1-5-21-1659004503-1409082233-839522115-11030" providerId="AD"/>
      </p:ext>
    </p:extLst>
  </p:cmAuthor>
  <p:cmAuthor id="12" name="Tamara Osheroff" initials="TO [11]" lastIdx="1" clrIdx="11"/>
  <p:cmAuthor id="83" name="Kneisel, Christine" initials="KC" lastIdx="4" clrIdx="82">
    <p:extLst>
      <p:ext uri="{19B8F6BF-5375-455C-9EA6-DF929625EA0E}">
        <p15:presenceInfo xmlns:p15="http://schemas.microsoft.com/office/powerpoint/2012/main" userId="S-1-5-21-1659004503-1409082233-839522115-13364" providerId="AD"/>
      </p:ext>
    </p:extLst>
  </p:cmAuthor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A5496"/>
    <a:srgbClr val="BF0030"/>
    <a:srgbClr val="F0C300"/>
    <a:srgbClr val="407CCA"/>
    <a:srgbClr val="8B2831"/>
    <a:srgbClr val="10233F"/>
    <a:srgbClr val="457DC8"/>
    <a:srgbClr val="082E87"/>
    <a:srgbClr val="732E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86C650-3FF5-C04E-FDAD-ACAB8D8B9F62}" v="510" dt="2019-06-20T13:27:43.5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82" autoAdjust="0"/>
    <p:restoredTop sz="70116" autoAdjust="0"/>
  </p:normalViewPr>
  <p:slideViewPr>
    <p:cSldViewPr showGuides="1">
      <p:cViewPr varScale="1">
        <p:scale>
          <a:sx n="81" d="100"/>
          <a:sy n="81" d="100"/>
        </p:scale>
        <p:origin x="2952" y="66"/>
      </p:cViewPr>
      <p:guideLst>
        <p:guide orient="horz" pos="2160"/>
        <p:guide pos="2160"/>
        <p:guide orient="horz" pos="912"/>
        <p:guide orient="horz" pos="720"/>
        <p:guide orient="horz" pos="4128"/>
        <p:guide pos="360"/>
        <p:guide pos="3960"/>
        <p:guide orient="horz" pos="4032"/>
        <p:guide orient="horz" pos="1584"/>
        <p:guide pos="2016"/>
        <p:guide pos="2304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howGuides="1">
      <p:cViewPr varScale="1">
        <p:scale>
          <a:sx n="128" d="100"/>
          <a:sy n="128" d="100"/>
        </p:scale>
        <p:origin x="465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eisel, Christine" userId="S::ckneisel@lionsclubs.org::b37915e7-4ac2-4ed2-b0ec-56fb73cc3d65" providerId="AD" clId="Web-{A51F61DB-D729-32F3-580E-7DB74E3D5D4F}"/>
    <pc:docChg chg="mod modSld modMainMaster setSldSz">
      <pc:chgData name="Kneisel, Christine" userId="S::ckneisel@lionsclubs.org::b37915e7-4ac2-4ed2-b0ec-56fb73cc3d65" providerId="AD" clId="Web-{A51F61DB-D729-32F3-580E-7DB74E3D5D4F}" dt="2019-06-17T19:29:52.144" v="1671" actId="20577"/>
      <pc:docMkLst>
        <pc:docMk/>
      </pc:docMkLst>
      <pc:sldChg chg="addSp delSp modSp modNotes">
        <pc:chgData name="Kneisel, Christine" userId="S::ckneisel@lionsclubs.org::b37915e7-4ac2-4ed2-b0ec-56fb73cc3d65" providerId="AD" clId="Web-{A51F61DB-D729-32F3-580E-7DB74E3D5D4F}" dt="2019-06-17T18:38:51.521" v="170"/>
        <pc:sldMkLst>
          <pc:docMk/>
          <pc:sldMk cId="1580838864" sldId="874"/>
        </pc:sldMkLst>
        <pc:spChg chg="mod">
          <ac:chgData name="Kneisel, Christine" userId="S::ckneisel@lionsclubs.org::b37915e7-4ac2-4ed2-b0ec-56fb73cc3d65" providerId="AD" clId="Web-{A51F61DB-D729-32F3-580E-7DB74E3D5D4F}" dt="2019-06-17T18:33:46.116" v="75" actId="1076"/>
          <ac:spMkLst>
            <pc:docMk/>
            <pc:sldMk cId="1580838864" sldId="874"/>
            <ac:spMk id="4" creationId="{D17CD468-6BA1-9540-AFA6-E71B9E0F55CA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3:46.116" v="76" actId="1076"/>
          <ac:spMkLst>
            <pc:docMk/>
            <pc:sldMk cId="1580838864" sldId="874"/>
            <ac:spMk id="5" creationId="{53BF7E4E-12CC-0C46-AC4B-16D838AA547F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3:46.131" v="77" actId="1076"/>
          <ac:spMkLst>
            <pc:docMk/>
            <pc:sldMk cId="1580838864" sldId="874"/>
            <ac:spMk id="6" creationId="{39C6D614-9438-8049-A7A6-77F5202962D6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3:36.631" v="74" actId="14100"/>
          <ac:spMkLst>
            <pc:docMk/>
            <pc:sldMk cId="1580838864" sldId="874"/>
            <ac:spMk id="10" creationId="{11A3F8DA-4E4C-4F48-B3C0-19809D85906E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3:46.131" v="78" actId="1076"/>
          <ac:spMkLst>
            <pc:docMk/>
            <pc:sldMk cId="1580838864" sldId="874"/>
            <ac:spMk id="11" creationId="{BE1B0DA2-3E6D-A14C-8C4D-6D4AB778023C}"/>
          </ac:spMkLst>
        </pc:spChg>
        <pc:picChg chg="add mod ord">
          <ac:chgData name="Kneisel, Christine" userId="S::ckneisel@lionsclubs.org::b37915e7-4ac2-4ed2-b0ec-56fb73cc3d65" providerId="AD" clId="Web-{A51F61DB-D729-32F3-580E-7DB74E3D5D4F}" dt="2019-06-17T18:33:13.038" v="68" actId="1076"/>
          <ac:picMkLst>
            <pc:docMk/>
            <pc:sldMk cId="1580838864" sldId="874"/>
            <ac:picMk id="2" creationId="{DAED05F9-1AE9-4AFB-94B8-F44876870EB7}"/>
          </ac:picMkLst>
        </pc:picChg>
        <pc:picChg chg="del mod modCrop">
          <ac:chgData name="Kneisel, Christine" userId="S::ckneisel@lionsclubs.org::b37915e7-4ac2-4ed2-b0ec-56fb73cc3d65" providerId="AD" clId="Web-{A51F61DB-D729-32F3-580E-7DB74E3D5D4F}" dt="2019-06-17T18:28:09.585" v="20"/>
          <ac:picMkLst>
            <pc:docMk/>
            <pc:sldMk cId="1580838864" sldId="874"/>
            <ac:picMk id="7" creationId="{94B59FAB-52BE-D54C-A18B-A38E664A7A7F}"/>
          </ac:picMkLst>
        </pc:picChg>
        <pc:picChg chg="add mod ord">
          <ac:chgData name="Kneisel, Christine" userId="S::ckneisel@lionsclubs.org::b37915e7-4ac2-4ed2-b0ec-56fb73cc3d65" providerId="AD" clId="Web-{A51F61DB-D729-32F3-580E-7DB74E3D5D4F}" dt="2019-06-17T18:33:08.663" v="67"/>
          <ac:picMkLst>
            <pc:docMk/>
            <pc:sldMk cId="1580838864" sldId="874"/>
            <ac:picMk id="8" creationId="{CAFF198B-FAF8-4946-9237-C57B52800294}"/>
          </ac:picMkLst>
        </pc:picChg>
        <pc:picChg chg="del">
          <ac:chgData name="Kneisel, Christine" userId="S::ckneisel@lionsclubs.org::b37915e7-4ac2-4ed2-b0ec-56fb73cc3d65" providerId="AD" clId="Web-{A51F61DB-D729-32F3-580E-7DB74E3D5D4F}" dt="2019-06-17T18:25:32.538" v="4"/>
          <ac:picMkLst>
            <pc:docMk/>
            <pc:sldMk cId="1580838864" sldId="874"/>
            <ac:picMk id="9" creationId="{2358B17E-6DFA-2B46-93DE-029666C394A3}"/>
          </ac:picMkLst>
        </pc:picChg>
      </pc:sldChg>
      <pc:sldChg chg="modSp modNotes">
        <pc:chgData name="Kneisel, Christine" userId="S::ckneisel@lionsclubs.org::b37915e7-4ac2-4ed2-b0ec-56fb73cc3d65" providerId="AD" clId="Web-{A51F61DB-D729-32F3-580E-7DB74E3D5D4F}" dt="2019-06-17T19:29:52.144" v="1671" actId="20577"/>
        <pc:sldMkLst>
          <pc:docMk/>
          <pc:sldMk cId="828417630" sldId="908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828417630" sldId="908"/>
            <ac:spMk id="6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29:52.144" v="1671" actId="20577"/>
          <ac:spMkLst>
            <pc:docMk/>
            <pc:sldMk cId="828417630" sldId="908"/>
            <ac:spMk id="7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2:31.038" v="56" actId="1076"/>
          <ac:spMkLst>
            <pc:docMk/>
            <pc:sldMk cId="828417630" sldId="908"/>
            <ac:spMk id="10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2:31.038" v="55" actId="1076"/>
          <ac:spMkLst>
            <pc:docMk/>
            <pc:sldMk cId="828417630" sldId="908"/>
            <ac:spMk id="16" creationId="{00000000-0000-0000-0000-000000000000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32:37.241" v="57" actId="14100"/>
          <ac:picMkLst>
            <pc:docMk/>
            <pc:sldMk cId="828417630" sldId="908"/>
            <ac:picMk id="3" creationId="{00000000-0000-0000-0000-000000000000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32:39.928" v="58" actId="14100"/>
          <ac:picMkLst>
            <pc:docMk/>
            <pc:sldMk cId="828417630" sldId="908"/>
            <ac:picMk id="5" creationId="{00000000-0000-0000-0000-000000000000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613181901" sldId="952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3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5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6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7" creationId="{00000000-0000-0000-0000-00000000000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613181901" sldId="952"/>
            <ac:spMk id="8" creationId="{00000000-0000-0000-0000-000000000000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613181901" sldId="952"/>
            <ac:picMk id="4" creationId="{00000000-0000-0000-0000-000000000000}"/>
          </ac:picMkLst>
        </pc:picChg>
      </pc:sldChg>
      <pc:sldChg chg="addSp delSp modSp modNotes">
        <pc:chgData name="Kneisel, Christine" userId="S::ckneisel@lionsclubs.org::b37915e7-4ac2-4ed2-b0ec-56fb73cc3d65" providerId="AD" clId="Web-{A51F61DB-D729-32F3-580E-7DB74E3D5D4F}" dt="2019-06-17T19:26:45.785" v="1642" actId="20577"/>
        <pc:sldMkLst>
          <pc:docMk/>
          <pc:sldMk cId="1969613540" sldId="955"/>
        </pc:sldMkLst>
        <pc:spChg chg="mod">
          <ac:chgData name="Kneisel, Christine" userId="S::ckneisel@lionsclubs.org::b37915e7-4ac2-4ed2-b0ec-56fb73cc3d65" providerId="AD" clId="Web-{A51F61DB-D729-32F3-580E-7DB74E3D5D4F}" dt="2019-06-17T19:26:45.785" v="1642" actId="20577"/>
          <ac:spMkLst>
            <pc:docMk/>
            <pc:sldMk cId="1969613540" sldId="955"/>
            <ac:spMk id="2" creationId="{C2ACAE76-89E8-2A40-9457-C4C2ED45F58A}"/>
          </ac:spMkLst>
        </pc:spChg>
        <pc:spChg chg="del mod">
          <ac:chgData name="Kneisel, Christine" userId="S::ckneisel@lionsclubs.org::b37915e7-4ac2-4ed2-b0ec-56fb73cc3d65" providerId="AD" clId="Web-{A51F61DB-D729-32F3-580E-7DB74E3D5D4F}" dt="2019-06-17T19:18:11.832" v="1539"/>
          <ac:spMkLst>
            <pc:docMk/>
            <pc:sldMk cId="1969613540" sldId="955"/>
            <ac:spMk id="4" creationId="{87D97E11-521E-324E-91B6-68E6BF0193AF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04:44.192" v="1246" actId="1076"/>
          <ac:spMkLst>
            <pc:docMk/>
            <pc:sldMk cId="1969613540" sldId="955"/>
            <ac:spMk id="5" creationId="{580E6B48-9386-D34E-9E65-2BAA4242E0BC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04:44.208" v="1247" actId="1076"/>
          <ac:spMkLst>
            <pc:docMk/>
            <pc:sldMk cId="1969613540" sldId="955"/>
            <ac:spMk id="6" creationId="{BDE7A050-58C3-0E4E-8C0B-44897ACA78E7}"/>
          </ac:spMkLst>
        </pc:spChg>
        <pc:spChg chg="add del mod">
          <ac:chgData name="Kneisel, Christine" userId="S::ckneisel@lionsclubs.org::b37915e7-4ac2-4ed2-b0ec-56fb73cc3d65" providerId="AD" clId="Web-{A51F61DB-D729-32F3-580E-7DB74E3D5D4F}" dt="2019-06-17T19:18:47.176" v="1554"/>
          <ac:spMkLst>
            <pc:docMk/>
            <pc:sldMk cId="1969613540" sldId="955"/>
            <ac:spMk id="9" creationId="{5D9C92EC-BA4E-4414-8B2D-1BC19F57CC4F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04:34.489" v="1244" actId="14100"/>
          <ac:spMkLst>
            <pc:docMk/>
            <pc:sldMk cId="1969613540" sldId="955"/>
            <ac:spMk id="11" creationId="{B8108CED-AAD2-2844-B5B9-3F137ECCE9B2}"/>
          </ac:spMkLst>
        </pc:spChg>
        <pc:spChg chg="add del mod">
          <ac:chgData name="Kneisel, Christine" userId="S::ckneisel@lionsclubs.org::b37915e7-4ac2-4ed2-b0ec-56fb73cc3d65" providerId="AD" clId="Web-{A51F61DB-D729-32F3-580E-7DB74E3D5D4F}" dt="2019-06-17T19:18:15.566" v="1540"/>
          <ac:spMkLst>
            <pc:docMk/>
            <pc:sldMk cId="1969613540" sldId="955"/>
            <ac:spMk id="13" creationId="{8DC80B1A-9BA4-4DB5-8090-61FAADAE1333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23:33.347" v="1636" actId="1076"/>
          <ac:spMkLst>
            <pc:docMk/>
            <pc:sldMk cId="1969613540" sldId="955"/>
            <ac:spMk id="14" creationId="{48B0589A-5C8B-534B-9BB5-6B68AEB89182}"/>
          </ac:spMkLst>
        </pc:spChg>
        <pc:spChg chg="add mod">
          <ac:chgData name="Kneisel, Christine" userId="S::ckneisel@lionsclubs.org::b37915e7-4ac2-4ed2-b0ec-56fb73cc3d65" providerId="AD" clId="Web-{A51F61DB-D729-32F3-580E-7DB74E3D5D4F}" dt="2019-06-17T19:26:21.160" v="1638" actId="14100"/>
          <ac:spMkLst>
            <pc:docMk/>
            <pc:sldMk cId="1969613540" sldId="955"/>
            <ac:spMk id="15" creationId="{A7EDB348-E981-4F41-97C5-12BDC0ACE483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9:09:20.051" v="1363" actId="1076"/>
          <ac:spMkLst>
            <pc:docMk/>
            <pc:sldMk cId="1969613540" sldId="955"/>
            <ac:spMk id="17" creationId="{232242C4-D84A-E643-9853-4BB6432F9112}"/>
          </ac:spMkLst>
        </pc:spChg>
        <pc:picChg chg="add mod ord">
          <ac:chgData name="Kneisel, Christine" userId="S::ckneisel@lionsclubs.org::b37915e7-4ac2-4ed2-b0ec-56fb73cc3d65" providerId="AD" clId="Web-{A51F61DB-D729-32F3-580E-7DB74E3D5D4F}" dt="2019-06-17T19:04:14.442" v="1241"/>
          <ac:picMkLst>
            <pc:docMk/>
            <pc:sldMk cId="1969613540" sldId="955"/>
            <ac:picMk id="3" creationId="{7D3B016E-6C21-4E4C-91B0-DDD821D5C8FD}"/>
          </ac:picMkLst>
        </pc:picChg>
        <pc:picChg chg="del mod">
          <ac:chgData name="Kneisel, Christine" userId="S::ckneisel@lionsclubs.org::b37915e7-4ac2-4ed2-b0ec-56fb73cc3d65" providerId="AD" clId="Web-{A51F61DB-D729-32F3-580E-7DB74E3D5D4F}" dt="2019-06-17T19:03:10.833" v="1235"/>
          <ac:picMkLst>
            <pc:docMk/>
            <pc:sldMk cId="1969613540" sldId="955"/>
            <ac:picMk id="7" creationId="{02026F7E-E539-7044-ADAD-EA61951BEF80}"/>
          </ac:picMkLst>
        </pc:picChg>
        <pc:picChg chg="del mod">
          <ac:chgData name="Kneisel, Christine" userId="S::ckneisel@lionsclubs.org::b37915e7-4ac2-4ed2-b0ec-56fb73cc3d65" providerId="AD" clId="Web-{A51F61DB-D729-32F3-580E-7DB74E3D5D4F}" dt="2019-06-17T19:03:11.864" v="1236"/>
          <ac:picMkLst>
            <pc:docMk/>
            <pc:sldMk cId="1969613540" sldId="955"/>
            <ac:picMk id="10" creationId="{E61E3990-D5E2-5340-BE0B-541D5B59C012}"/>
          </ac:picMkLst>
        </pc:picChg>
      </pc:sldChg>
      <pc:sldChg chg="addSp delSp modSp">
        <pc:chgData name="Kneisel, Christine" userId="S::ckneisel@lionsclubs.org::b37915e7-4ac2-4ed2-b0ec-56fb73cc3d65" providerId="AD" clId="Web-{A51F61DB-D729-32F3-580E-7DB74E3D5D4F}" dt="2019-06-17T18:35:09.787" v="85" actId="14100"/>
        <pc:sldMkLst>
          <pc:docMk/>
          <pc:sldMk cId="2134062862" sldId="961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34062862" sldId="961"/>
            <ac:spMk id="9" creationId="{4B5B48AC-4E3B-7443-BB8B-121F7861435B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34062862" sldId="961"/>
            <ac:spMk id="10" creationId="{0284DB1C-2827-9F4B-906E-269B6D828E4C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34062862" sldId="961"/>
            <ac:spMk id="11" creationId="{7173A547-E579-4E40-8999-19777A838685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34062862" sldId="961"/>
            <ac:spMk id="12" creationId="{FE374FDD-BD94-5648-9875-870F206CDB0C}"/>
          </ac:spMkLst>
        </pc:spChg>
        <pc:picChg chg="add mod">
          <ac:chgData name="Kneisel, Christine" userId="S::ckneisel@lionsclubs.org::b37915e7-4ac2-4ed2-b0ec-56fb73cc3d65" providerId="AD" clId="Web-{A51F61DB-D729-32F3-580E-7DB74E3D5D4F}" dt="2019-06-17T18:35:09.787" v="85" actId="14100"/>
          <ac:picMkLst>
            <pc:docMk/>
            <pc:sldMk cId="2134062862" sldId="961"/>
            <ac:picMk id="2" creationId="{3198E8DD-ABE3-4809-935C-F63F4C066122}"/>
          </ac:picMkLst>
        </pc:picChg>
        <pc:picChg chg="del mod">
          <ac:chgData name="Kneisel, Christine" userId="S::ckneisel@lionsclubs.org::b37915e7-4ac2-4ed2-b0ec-56fb73cc3d65" providerId="AD" clId="Web-{A51F61DB-D729-32F3-580E-7DB74E3D5D4F}" dt="2019-06-17T18:34:42.241" v="80"/>
          <ac:picMkLst>
            <pc:docMk/>
            <pc:sldMk cId="2134062862" sldId="961"/>
            <ac:picMk id="6" creationId="{66A3F8E0-15C2-0049-9520-816822E939E2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134062862" sldId="961"/>
            <ac:picMk id="8" creationId="{22E0CB6A-A5F7-D941-8FD6-7EB63C162EE6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1985394619" sldId="967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1985394619" sldId="967"/>
            <ac:spMk id="3" creationId="{7ED2A28C-E10C-3B4F-9769-D43BAD600AE7}"/>
          </ac:spMkLst>
        </pc:sp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916006836" sldId="969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916006836" sldId="969"/>
            <ac:spMk id="2" creationId="{7C0FB3F7-6B08-E74E-938C-8F56925EC85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916006836" sldId="969"/>
            <ac:spMk id="4" creationId="{3FB83282-ABC7-D141-A069-ECE2F81369F1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916006836" sldId="969"/>
            <ac:spMk id="5" creationId="{19085B8E-795A-9A48-8011-2A47148482A8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916006836" sldId="969"/>
            <ac:spMk id="9" creationId="{101B564E-C3B7-9742-A8D9-C492F2380829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916006836" sldId="969"/>
            <ac:picMk id="6" creationId="{66A3F8E0-15C2-0049-9520-816822E939E2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916006836" sldId="969"/>
            <ac:picMk id="7" creationId="{BFD47A5A-697D-C64E-8616-A344F51C0C29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3143880442" sldId="970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3143880442" sldId="970"/>
            <ac:spMk id="2" creationId="{AB0832EE-D021-C240-9ADB-6C435EFE2FAE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3143880442" sldId="970"/>
            <ac:spMk id="5" creationId="{0664EB80-1399-6944-AB22-92D08CE050B2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3143880442" sldId="970"/>
            <ac:picMk id="7" creationId="{45B8E031-7C3A-9A47-8B1C-1D07E7FD28F5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32:08.772" v="54" actId="14100"/>
        <pc:sldMkLst>
          <pc:docMk/>
          <pc:sldMk cId="1387601156" sldId="971"/>
        </pc:sldMkLst>
        <pc:spChg chg="mod">
          <ac:chgData name="Kneisel, Christine" userId="S::ckneisel@lionsclubs.org::b37915e7-4ac2-4ed2-b0ec-56fb73cc3d65" providerId="AD" clId="Web-{A51F61DB-D729-32F3-580E-7DB74E3D5D4F}" dt="2019-06-17T18:31:41.756" v="46" actId="14100"/>
          <ac:spMkLst>
            <pc:docMk/>
            <pc:sldMk cId="1387601156" sldId="971"/>
            <ac:spMk id="2" creationId="{C2ACAE76-89E8-2A40-9457-C4C2ED45F58A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1:58.959" v="52" actId="20577"/>
          <ac:spMkLst>
            <pc:docMk/>
            <pc:sldMk cId="1387601156" sldId="971"/>
            <ac:spMk id="4" creationId="{87D97E11-521E-324E-91B6-68E6BF0193AF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1:46.647" v="47" actId="1076"/>
          <ac:spMkLst>
            <pc:docMk/>
            <pc:sldMk cId="1387601156" sldId="971"/>
            <ac:spMk id="5" creationId="{580E6B48-9386-D34E-9E65-2BAA4242E0BC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1:41.741" v="45" actId="14100"/>
          <ac:spMkLst>
            <pc:docMk/>
            <pc:sldMk cId="1387601156" sldId="971"/>
            <ac:spMk id="6" creationId="{BDE7A050-58C3-0E4E-8C0B-44897ACA78E7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32:08.772" v="54" actId="14100"/>
          <ac:spMkLst>
            <pc:docMk/>
            <pc:sldMk cId="1387601156" sldId="971"/>
            <ac:spMk id="8" creationId="{30E708F7-063D-9C47-8F82-E4895F88EC89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1387601156" sldId="971"/>
            <ac:spMk id="9" creationId="{37A63CF6-5834-5544-AB00-F1117FC8B592}"/>
          </ac:spMkLst>
        </pc:spChg>
        <pc:picChg chg="mod modCrop">
          <ac:chgData name="Kneisel, Christine" userId="S::ckneisel@lionsclubs.org::b37915e7-4ac2-4ed2-b0ec-56fb73cc3d65" providerId="AD" clId="Web-{A51F61DB-D729-32F3-580E-7DB74E3D5D4F}" dt="2019-06-17T18:31:07.835" v="38"/>
          <ac:picMkLst>
            <pc:docMk/>
            <pc:sldMk cId="1387601156" sldId="971"/>
            <ac:picMk id="3" creationId="{00000000-0000-0000-0000-000000000000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31:27.413" v="42" actId="1076"/>
          <ac:picMkLst>
            <pc:docMk/>
            <pc:sldMk cId="1387601156" sldId="971"/>
            <ac:picMk id="11" creationId="{00000000-0000-0000-0000-000000000000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417832773" sldId="972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417832773" sldId="972"/>
            <ac:spMk id="2" creationId="{00000000-0000-0000-0000-000000000000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417832773" sldId="972"/>
            <ac:picMk id="3" creationId="{00000000-0000-0000-0000-000000000000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417832773" sldId="972"/>
            <ac:picMk id="4" creationId="{96970CC1-6D21-804F-BEA2-284A829C9EE8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2106555793" sldId="973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06555793" sldId="973"/>
            <ac:spMk id="2" creationId="{7C0FB3F7-6B08-E74E-938C-8F56925EC85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06555793" sldId="973"/>
            <ac:spMk id="9" creationId="{101B564E-C3B7-9742-A8D9-C492F2380829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06555793" sldId="973"/>
            <ac:spMk id="13" creationId="{7EBBF51B-F9FD-E040-B8DB-7197E768C488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106555793" sldId="973"/>
            <ac:spMk id="14" creationId="{7B6D8691-8F40-3842-98AD-BCC853E91EF4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106555793" sldId="973"/>
            <ac:picMk id="8" creationId="{00000000-0000-0000-0000-000000000000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106555793" sldId="973"/>
            <ac:picMk id="10" creationId="{E46618C5-2152-7C46-9740-9480EC9E8943}"/>
          </ac:picMkLst>
        </pc:picChg>
      </pc:sldChg>
      <pc:sldChg chg="addSp delSp modSp modNotes">
        <pc:chgData name="Kneisel, Christine" userId="S::ckneisel@lionsclubs.org::b37915e7-4ac2-4ed2-b0ec-56fb73cc3d65" providerId="AD" clId="Web-{A51F61DB-D729-32F3-580E-7DB74E3D5D4F}" dt="2019-06-17T19:01:13.114" v="1233"/>
        <pc:sldMkLst>
          <pc:docMk/>
          <pc:sldMk cId="3247122337" sldId="974"/>
        </pc:sldMkLst>
        <pc:spChg chg="mod">
          <ac:chgData name="Kneisel, Christine" userId="S::ckneisel@lionsclubs.org::b37915e7-4ac2-4ed2-b0ec-56fb73cc3d65" providerId="AD" clId="Web-{A51F61DB-D729-32F3-580E-7DB74E3D5D4F}" dt="2019-06-17T18:57:42.677" v="1218" actId="1076"/>
          <ac:spMkLst>
            <pc:docMk/>
            <pc:sldMk cId="3247122337" sldId="974"/>
            <ac:spMk id="2" creationId="{EE4D147C-2C53-2B42-9315-DB088AC29803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57:56.114" v="1221" actId="1076"/>
          <ac:spMkLst>
            <pc:docMk/>
            <pc:sldMk cId="3247122337" sldId="974"/>
            <ac:spMk id="3" creationId="{2F20A52E-1540-5A45-A87E-078F3C712B6E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3247122337" sldId="974"/>
            <ac:spMk id="8" creationId="{DCF157F1-EDF5-E648-A90E-527D0A75D090}"/>
          </ac:spMkLst>
        </pc:spChg>
        <pc:spChg chg="add del">
          <ac:chgData name="Kneisel, Christine" userId="S::ckneisel@lionsclubs.org::b37915e7-4ac2-4ed2-b0ec-56fb73cc3d65" providerId="AD" clId="Web-{A51F61DB-D729-32F3-580E-7DB74E3D5D4F}" dt="2019-06-17T18:58:38.427" v="1223"/>
          <ac:spMkLst>
            <pc:docMk/>
            <pc:sldMk cId="3247122337" sldId="974"/>
            <ac:spMk id="9" creationId="{B08DCA11-7400-4F3D-9F71-2BD9EBBAB571}"/>
          </ac:spMkLst>
        </pc:spChg>
        <pc:spChg chg="add del mod">
          <ac:chgData name="Kneisel, Christine" userId="S::ckneisel@lionsclubs.org::b37915e7-4ac2-4ed2-b0ec-56fb73cc3d65" providerId="AD" clId="Web-{A51F61DB-D729-32F3-580E-7DB74E3D5D4F}" dt="2019-06-17T19:01:13.114" v="1233"/>
          <ac:spMkLst>
            <pc:docMk/>
            <pc:sldMk cId="3247122337" sldId="974"/>
            <ac:spMk id="10" creationId="{DA05A6F2-11DA-476A-BA7E-CA81A91F2B42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57:45.927" v="1219" actId="1076"/>
          <ac:spMkLst>
            <pc:docMk/>
            <pc:sldMk cId="3247122337" sldId="974"/>
            <ac:spMk id="16" creationId="{D1B1F1D6-0A37-F249-8E85-4D658062BC2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55:19.536" v="1205" actId="14100"/>
          <ac:spMkLst>
            <pc:docMk/>
            <pc:sldMk cId="3247122337" sldId="974"/>
            <ac:spMk id="17" creationId="{02AF2375-033A-7B48-992D-C622B7B2BCB4}"/>
          </ac:spMkLst>
        </pc:spChg>
        <pc:picChg chg="add mod ord">
          <ac:chgData name="Kneisel, Christine" userId="S::ckneisel@lionsclubs.org::b37915e7-4ac2-4ed2-b0ec-56fb73cc3d65" providerId="AD" clId="Web-{A51F61DB-D729-32F3-580E-7DB74E3D5D4F}" dt="2019-06-17T18:54:47.599" v="1199"/>
          <ac:picMkLst>
            <pc:docMk/>
            <pc:sldMk cId="3247122337" sldId="974"/>
            <ac:picMk id="4" creationId="{95E4723F-EFAB-459F-A6DE-014C3450B9D3}"/>
          </ac:picMkLst>
        </pc:picChg>
        <pc:picChg chg="del mod">
          <ac:chgData name="Kneisel, Christine" userId="S::ckneisel@lionsclubs.org::b37915e7-4ac2-4ed2-b0ec-56fb73cc3d65" providerId="AD" clId="Web-{A51F61DB-D729-32F3-580E-7DB74E3D5D4F}" dt="2019-06-17T18:54:30.364" v="1196"/>
          <ac:picMkLst>
            <pc:docMk/>
            <pc:sldMk cId="3247122337" sldId="974"/>
            <ac:picMk id="5" creationId="{CAF80CE2-40B6-5245-B180-E9D51FC6794D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55:45.895" v="1207" actId="1076"/>
          <ac:picMkLst>
            <pc:docMk/>
            <pc:sldMk cId="3247122337" sldId="974"/>
            <ac:picMk id="7" creationId="{057FD0E8-A5CB-C845-AFEF-2EB03A341E36}"/>
          </ac:picMkLst>
        </pc:picChg>
      </pc:sldChg>
      <pc:sldChg chg="modSp">
        <pc:chgData name="Kneisel, Christine" userId="S::ckneisel@lionsclubs.org::b37915e7-4ac2-4ed2-b0ec-56fb73cc3d65" providerId="AD" clId="Web-{A51F61DB-D729-32F3-580E-7DB74E3D5D4F}" dt="2019-06-17T18:29:22.116" v="24"/>
        <pc:sldMkLst>
          <pc:docMk/>
          <pc:sldMk cId="2679285891" sldId="975"/>
        </pc:sld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2" creationId="{7C0FB3F7-6B08-E74E-938C-8F56925EC850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4" creationId="{3FB83282-ABC7-D141-A069-ECE2F81369F1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5" creationId="{19085B8E-795A-9A48-8011-2A47148482A8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7" creationId="{52C954DD-B4C4-C243-BA61-BE9368B180EC}"/>
          </ac:spMkLst>
        </pc:spChg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k cId="2679285891" sldId="975"/>
            <ac:spMk id="10" creationId="{47B1BD42-FAEB-3949-BEE7-DF57BEDE3562}"/>
          </ac:spMkLst>
        </pc:sp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679285891" sldId="975"/>
            <ac:picMk id="6" creationId="{66A3F8E0-15C2-0049-9520-816822E939E2}"/>
          </ac:picMkLst>
        </pc:picChg>
        <pc:picChg chg="mod">
          <ac:chgData name="Kneisel, Christine" userId="S::ckneisel@lionsclubs.org::b37915e7-4ac2-4ed2-b0ec-56fb73cc3d65" providerId="AD" clId="Web-{A51F61DB-D729-32F3-580E-7DB74E3D5D4F}" dt="2019-06-17T18:29:22.116" v="24"/>
          <ac:picMkLst>
            <pc:docMk/>
            <pc:sldMk cId="2679285891" sldId="975"/>
            <ac:picMk id="8" creationId="{FEA48DD1-67C0-6346-BAD2-0BB0EBBDF790}"/>
          </ac:picMkLst>
        </pc:picChg>
      </pc:sldChg>
      <pc:sldChg chg="modNotes">
        <pc:chgData name="Kneisel, Christine" userId="S::ckneisel@lionsclubs.org::b37915e7-4ac2-4ed2-b0ec-56fb73cc3d65" providerId="AD" clId="Web-{A51F61DB-D729-32F3-580E-7DB74E3D5D4F}" dt="2019-06-17T19:28:36.738" v="1669"/>
        <pc:sldMkLst>
          <pc:docMk/>
          <pc:sldMk cId="4232601383" sldId="976"/>
        </pc:sldMkLst>
      </pc:sldChg>
      <pc:sldMasterChg chg="modSp modSldLayout">
        <pc:chgData name="Kneisel, Christine" userId="S::ckneisel@lionsclubs.org::b37915e7-4ac2-4ed2-b0ec-56fb73cc3d65" providerId="AD" clId="Web-{A51F61DB-D729-32F3-580E-7DB74E3D5D4F}" dt="2019-06-17T18:29:22.116" v="24"/>
        <pc:sldMasterMkLst>
          <pc:docMk/>
          <pc:sldMasterMk cId="3977730233" sldId="2147483831"/>
        </pc:sldMaster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asterMk cId="3977730233" sldId="2147483831"/>
            <ac:spMk id="1029" creationId="{00000000-0000-0000-0000-000000000000}"/>
          </ac:spMkLst>
        </pc:sp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654796857" sldId="2147483832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654796857" sldId="2147483832"/>
              <ac:spMk id="8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654796857" sldId="2147483832"/>
              <ac:spMk id="9" creationId="{38FBF2CF-0FA6-9943-84EB-29395595E7E4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654796857" sldId="2147483832"/>
              <ac:spMk id="19" creationId="{313D063B-9FFA-7F4F-B298-6BEEC4FE5AA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654796857" sldId="2147483832"/>
              <ac:spMk id="21" creationId="{83A89380-D473-6C42-ACCA-BB4117594885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3977730233" sldId="2147483831"/>
              <pc:sldLayoutMk cId="654796857" sldId="2147483832"/>
              <ac:picMk id="7" creationId="{00000000-0000-0000-0000-000000000000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4130140560" sldId="2147483836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4130140560" sldId="2147483836"/>
              <ac:spMk id="5" creationId="{7C1B2E00-2594-E34D-8908-64A6305E3BA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4130140560" sldId="2147483836"/>
              <ac:spMk id="8" creationId="{2A1C6F64-979F-8D40-A629-0132753DB79E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792491133" sldId="2147483844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792491133" sldId="2147483844"/>
              <ac:spMk id="5" creationId="{7C1B2E00-2594-E34D-8908-64A6305E3BA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792491133" sldId="2147483844"/>
              <ac:spMk id="6" creationId="{E50CA8B0-FD4C-9440-884C-C4214E13D181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792491133" sldId="2147483844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792491133" sldId="2147483844"/>
              <ac:spMk id="11" creationId="{EBE13CCD-82B0-8141-A54C-7576C8221ACF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2680644672" sldId="2147483845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8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9" creationId="{38FBF2CF-0FA6-9943-84EB-29395595E7E4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11" creationId="{576702AB-F472-3E42-8B73-5A9060BEBD56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13" creationId="{38745428-B285-9548-963E-056B5B4D3C0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2680644672" sldId="2147483845"/>
              <ac:spMk id="21" creationId="{83A89380-D473-6C42-ACCA-BB4117594885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3977730233" sldId="2147483831"/>
              <pc:sldLayoutMk cId="2680644672" sldId="2147483845"/>
              <ac:picMk id="7" creationId="{00000000-0000-0000-0000-000000000000}"/>
            </ac:picMkLst>
          </pc:pic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3977730233" sldId="2147483831"/>
              <pc:sldLayoutMk cId="2680644672" sldId="2147483845"/>
              <ac:picMk id="12" creationId="{814D9E97-17D2-5B41-946E-3E27ABF6EAAA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3196589975" sldId="2147483846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3196589975" sldId="2147483846"/>
              <ac:spMk id="5" creationId="{7C1B2E00-2594-E34D-8908-64A6305E3BA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3196589975" sldId="2147483846"/>
              <ac:spMk id="6" creationId="{E50CA8B0-FD4C-9440-884C-C4214E13D181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3196589975" sldId="2147483846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3196589975" sldId="2147483846"/>
              <ac:spMk id="11" creationId="{EBE13CCD-82B0-8141-A54C-7576C8221ACF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3977730233" sldId="2147483831"/>
            <pc:sldLayoutMk cId="1675386572" sldId="2147483867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5" creationId="{7C1B2E00-2594-E34D-8908-64A6305E3BA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7" creationId="{3BA951A9-91CA-064C-8D91-1F99DBF4F72D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10" creationId="{9867D72A-78B6-BB41-9E26-24D654E9B44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3977730233" sldId="2147483831"/>
              <pc:sldLayoutMk cId="1675386572" sldId="2147483867"/>
              <ac:spMk id="11" creationId="{EBE13CCD-82B0-8141-A54C-7576C8221ACF}"/>
            </ac:spMkLst>
          </pc:spChg>
        </pc:sldLayoutChg>
      </pc:sldMasterChg>
      <pc:sldMasterChg chg="modSp modSldLayout">
        <pc:chgData name="Kneisel, Christine" userId="S::ckneisel@lionsclubs.org::b37915e7-4ac2-4ed2-b0ec-56fb73cc3d65" providerId="AD" clId="Web-{A51F61DB-D729-32F3-580E-7DB74E3D5D4F}" dt="2019-06-17T18:29:22.116" v="24"/>
        <pc:sldMasterMkLst>
          <pc:docMk/>
          <pc:sldMasterMk cId="631929288" sldId="2147483857"/>
        </pc:sldMasterMkLst>
        <pc:spChg chg="mod">
          <ac:chgData name="Kneisel, Christine" userId="S::ckneisel@lionsclubs.org::b37915e7-4ac2-4ed2-b0ec-56fb73cc3d65" providerId="AD" clId="Web-{A51F61DB-D729-32F3-580E-7DB74E3D5D4F}" dt="2019-06-17T18:29:22.116" v="24"/>
          <ac:spMkLst>
            <pc:docMk/>
            <pc:sldMasterMk cId="631929288" sldId="2147483857"/>
            <ac:spMk id="1029" creationId="{00000000-0000-0000-0000-000000000000}"/>
          </ac:spMkLst>
        </pc:sp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1846633658" sldId="2147483858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846633658" sldId="2147483858"/>
              <ac:spMk id="2" creationId="{119DD8C5-BFF5-8648-9A1A-E9B3DA1F3752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846633658" sldId="2147483858"/>
              <ac:spMk id="4" creationId="{F88B8F7D-AFD9-F346-BF11-A1E5CF85B206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631929288" sldId="2147483857"/>
              <pc:sldLayoutMk cId="1846633658" sldId="2147483858"/>
              <ac:picMk id="3" creationId="{D965598A-95CA-5A4E-8FC5-A9B0CA0F6D29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560759874" sldId="2147483859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60759874" sldId="2147483859"/>
              <ac:spMk id="6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60759874" sldId="2147483859"/>
              <ac:spMk id="7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60759874" sldId="2147483859"/>
              <ac:spMk id="8" creationId="{00000000-0000-0000-0000-000000000000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711581523" sldId="2147483860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11581523" sldId="2147483860"/>
              <ac:spMk id="3" creationId="{00000000-0000-0000-0000-000000000000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4105772146" sldId="2147483868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4" creationId="{60A1CFA8-01F3-7141-8733-9BD22717A16A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5" creationId="{FCF6221C-0E44-F44E-8595-80D0F82E78CB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6" creationId="{6462880A-AC72-9845-9312-842AB25FEBC5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7" creationId="{DC567EA0-7E42-764C-894D-CB400D26CFAC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105772146" sldId="2147483868"/>
              <ac:spMk id="8" creationId="{AB72BEE2-03B4-2545-81E3-ABE63641DB0D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528060874" sldId="2147483869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28060874" sldId="2147483869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28060874" sldId="2147483869"/>
              <ac:spMk id="5" creationId="{20CC6FFA-9190-C446-B892-8505F567962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28060874" sldId="2147483869"/>
              <ac:spMk id="7" creationId="{3ABCF45D-15BA-F544-A2F1-1B5A8159B3D5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528060874" sldId="2147483869"/>
              <ac:spMk id="9" creationId="{45795C4B-63C3-3242-871B-1253E5636AB5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1210252947" sldId="2147483870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210252947" sldId="2147483870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210252947" sldId="2147483870"/>
              <ac:spMk id="7" creationId="{E3315EA2-0FCF-964A-B51F-29EF0E9D777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210252947" sldId="2147483870"/>
              <ac:spMk id="8" creationId="{99D66FD4-71EE-4B42-B6B1-1C529A8A8BF4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1210252947" sldId="2147483870"/>
              <ac:spMk id="10" creationId="{C013E082-34F3-3748-A287-98FA86956B77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631929288" sldId="2147483857"/>
              <pc:sldLayoutMk cId="1210252947" sldId="2147483870"/>
              <ac:picMk id="4" creationId="{684A4C76-6039-804D-8CB8-106542C85DBE}"/>
            </ac:picMkLst>
          </pc:pic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631929288" sldId="2147483857"/>
              <pc:sldLayoutMk cId="1210252947" sldId="2147483870"/>
              <ac:picMk id="6" creationId="{1A19E429-053A-3346-AB28-661438848695}"/>
            </ac:picMkLst>
          </pc:picChg>
          <pc:cxnChg chg="mod">
            <ac:chgData name="Kneisel, Christine" userId="S::ckneisel@lionsclubs.org::b37915e7-4ac2-4ed2-b0ec-56fb73cc3d65" providerId="AD" clId="Web-{A51F61DB-D729-32F3-580E-7DB74E3D5D4F}" dt="2019-06-17T18:29:22.116" v="24"/>
            <ac:cxnSpMkLst>
              <pc:docMk/>
              <pc:sldMasterMk cId="631929288" sldId="2147483857"/>
              <pc:sldLayoutMk cId="1210252947" sldId="2147483870"/>
              <ac:cxnSpMk id="5" creationId="{E19138A4-B106-5647-9E25-A0B9EA158B40}"/>
            </ac:cxnSpMkLst>
          </pc:cxn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404611771" sldId="2147483871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404611771" sldId="2147483871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404611771" sldId="2147483871"/>
              <ac:spMk id="7" creationId="{E3315EA2-0FCF-964A-B51F-29EF0E9D777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404611771" sldId="2147483871"/>
              <ac:spMk id="9" creationId="{E4F2B938-A092-8A40-BA9E-36EB895796A6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404611771" sldId="2147483871"/>
              <ac:spMk id="11" creationId="{CCD10A15-415D-E249-9DE4-AB27B911E080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755281518" sldId="2147483872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4" creationId="{8460D8B9-AE71-4842-9AE0-E07B87504909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6" creationId="{4E74D1AD-D57F-5440-BE7B-98B13C10EC4F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8" creationId="{D8869BDF-F147-3242-B3B9-51909D49BAB7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10" creationId="{0F68A244-CECA-F041-AD70-910F56A47209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17" creationId="{9BE79663-AD90-FF47-A2BC-2688925AA2D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755281518" sldId="2147483872"/>
              <ac:spMk id="19" creationId="{651F41AD-9823-E448-BF4A-350AC5B7E5F5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959026907" sldId="2147483873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59026907" sldId="2147483873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59026907" sldId="2147483873"/>
              <ac:spMk id="4" creationId="{8460D8B9-AE71-4842-9AE0-E07B87504909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59026907" sldId="2147483873"/>
              <ac:spMk id="6" creationId="{4E74D1AD-D57F-5440-BE7B-98B13C10EC4F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59026907" sldId="2147483873"/>
              <ac:spMk id="8" creationId="{D8869BDF-F147-3242-B3B9-51909D49BAB7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195316913" sldId="2147483874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195316913" sldId="2147483874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195316913" sldId="2147483874"/>
              <ac:spMk id="5" creationId="{FCF6221C-0E44-F44E-8595-80D0F82E78CB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195316913" sldId="2147483874"/>
              <ac:spMk id="8" creationId="{AB72BEE2-03B4-2545-81E3-ABE63641DB0D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195316913" sldId="2147483874"/>
              <ac:spMk id="10" creationId="{D4277D64-B959-AC48-B275-075752BD12E0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4280878735" sldId="2147483875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280878735" sldId="2147483875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280878735" sldId="2147483875"/>
              <ac:spMk id="4" creationId="{1496553C-DF57-164B-9450-8F4D3684B2B3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4280878735" sldId="2147483875"/>
              <ac:spMk id="5" creationId="{947430FC-FE32-B74E-974B-43A4E64504ED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2900005187" sldId="2147483876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2900005187" sldId="2147483876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2900005187" sldId="2147483876"/>
              <ac:spMk id="6" creationId="{4B2DAA68-1FEC-B844-9D68-5B89C97E05F6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631929288" sldId="2147483857"/>
              <pc:sldLayoutMk cId="2900005187" sldId="2147483876"/>
              <ac:picMk id="7" creationId="{9A366BBF-229C-C44C-AF59-4ACC2BB0C3B9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306225791" sldId="2147483878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306225791" sldId="2147483878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306225791" sldId="2147483878"/>
              <ac:spMk id="5" creationId="{947430FC-FE32-B74E-974B-43A4E64504ED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306225791" sldId="2147483878"/>
              <ac:spMk id="9" creationId="{D3170CF0-CEE5-7147-949E-C2EFC816739E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919750937" sldId="2147483879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19750937" sldId="2147483879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19750937" sldId="2147483879"/>
              <ac:spMk id="5" creationId="{947430FC-FE32-B74E-974B-43A4E64504ED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19750937" sldId="2147483879"/>
              <ac:spMk id="7" creationId="{9B10F788-B238-A047-9D63-9E7F4DF3064B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919750937" sldId="2147483879"/>
              <ac:spMk id="10" creationId="{EAEF310D-EEFB-A045-8822-B89AA367EFD3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757406019" sldId="2147483880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57406019" sldId="2147483880"/>
              <ac:spMk id="3" creationId="{00000000-0000-0000-0000-00000000000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57406019" sldId="2147483880"/>
              <ac:spMk id="5" creationId="{FCF6221C-0E44-F44E-8595-80D0F82E78CB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57406019" sldId="2147483880"/>
              <ac:spMk id="10" creationId="{D4277D64-B959-AC48-B275-075752BD12E0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757406019" sldId="2147483880"/>
              <ac:spMk id="11" creationId="{4DCB5BA6-37A1-F640-A8DA-26F2DD3B24E2}"/>
            </ac:spMkLst>
          </pc:sp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631929288" sldId="2147483857"/>
            <pc:sldLayoutMk cId="3839035971" sldId="2147483881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631929288" sldId="2147483857"/>
              <pc:sldLayoutMk cId="3839035971" sldId="2147483881"/>
              <ac:spMk id="2" creationId="{00000000-0000-0000-0000-000000000000}"/>
            </ac:spMkLst>
          </pc:spChg>
        </pc:sldLayoutChg>
      </pc:sldMasterChg>
      <pc:sldMasterChg chg="modSldLayout">
        <pc:chgData name="Kneisel, Christine" userId="S::ckneisel@lionsclubs.org::b37915e7-4ac2-4ed2-b0ec-56fb73cc3d65" providerId="AD" clId="Web-{A51F61DB-D729-32F3-580E-7DB74E3D5D4F}" dt="2019-06-17T18:29:22.116" v="24"/>
        <pc:sldMasterMkLst>
          <pc:docMk/>
          <pc:sldMasterMk cId="1756457121" sldId="2147483861"/>
        </pc:sldMasterMkLst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1756457121" sldId="2147483861"/>
            <pc:sldLayoutMk cId="2481037152" sldId="2147483843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481037152" sldId="2147483843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481037152" sldId="2147483843"/>
              <ac:spMk id="11" creationId="{EBE13CCD-82B0-8141-A54C-7576C8221ACF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1756457121" sldId="2147483861"/>
              <pc:sldLayoutMk cId="2481037152" sldId="2147483843"/>
              <ac:picMk id="7" creationId="{473FE4B9-26E8-D247-B450-80DF0E868CF0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1756457121" sldId="2147483861"/>
            <pc:sldLayoutMk cId="3539901099" sldId="2147483863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539901099" sldId="2147483863"/>
              <ac:spMk id="4" creationId="{89790728-0DD7-1F42-9A48-48A941B20D9A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539901099" sldId="2147483863"/>
              <ac:spMk id="6" creationId="{C4B2230D-595B-5246-A3B2-FB53F20DDBA8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539901099" sldId="2147483863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539901099" sldId="2147483863"/>
              <ac:spMk id="9" creationId="{1F6599DE-5FEF-F349-BA19-07E55E174054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1756457121" sldId="2147483861"/>
              <pc:sldLayoutMk cId="3539901099" sldId="2147483863"/>
              <ac:picMk id="11" creationId="{FAD6BF95-1DC6-E04D-9A48-1C3A091DF620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1756457121" sldId="2147483861"/>
            <pc:sldLayoutMk cId="3715367982" sldId="2147483865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715367982" sldId="2147483865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3715367982" sldId="2147483865"/>
              <ac:spMk id="11" creationId="{EBE13CCD-82B0-8141-A54C-7576C8221ACF}"/>
            </ac:spMkLst>
          </pc:spChg>
          <pc:picChg chg="mod">
            <ac:chgData name="Kneisel, Christine" userId="S::ckneisel@lionsclubs.org::b37915e7-4ac2-4ed2-b0ec-56fb73cc3d65" providerId="AD" clId="Web-{A51F61DB-D729-32F3-580E-7DB74E3D5D4F}" dt="2019-06-17T18:29:22.116" v="24"/>
            <ac:picMkLst>
              <pc:docMk/>
              <pc:sldMasterMk cId="1756457121" sldId="2147483861"/>
              <pc:sldLayoutMk cId="3715367982" sldId="2147483865"/>
              <ac:picMk id="7" creationId="{473FE4B9-26E8-D247-B450-80DF0E868CF0}"/>
            </ac:picMkLst>
          </pc:picChg>
        </pc:sldLayoutChg>
        <pc:sldLayoutChg chg="modSp">
          <pc:chgData name="Kneisel, Christine" userId="S::ckneisel@lionsclubs.org::b37915e7-4ac2-4ed2-b0ec-56fb73cc3d65" providerId="AD" clId="Web-{A51F61DB-D729-32F3-580E-7DB74E3D5D4F}" dt="2019-06-17T18:29:22.116" v="24"/>
          <pc:sldLayoutMkLst>
            <pc:docMk/>
            <pc:sldMasterMk cId="1756457121" sldId="2147483861"/>
            <pc:sldLayoutMk cId="2397739997" sldId="2147483866"/>
          </pc:sldLayoutMkLst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397739997" sldId="2147483866"/>
              <ac:spMk id="5" creationId="{F16A505C-0D08-8E47-8830-B555CF827AD8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397739997" sldId="2147483866"/>
              <ac:spMk id="8" creationId="{2A1C6F64-979F-8D40-A629-0132753DB79E}"/>
            </ac:spMkLst>
          </pc:spChg>
          <pc:spChg chg="mod">
            <ac:chgData name="Kneisel, Christine" userId="S::ckneisel@lionsclubs.org::b37915e7-4ac2-4ed2-b0ec-56fb73cc3d65" providerId="AD" clId="Web-{A51F61DB-D729-32F3-580E-7DB74E3D5D4F}" dt="2019-06-17T18:29:22.116" v="24"/>
            <ac:spMkLst>
              <pc:docMk/>
              <pc:sldMasterMk cId="1756457121" sldId="2147483861"/>
              <pc:sldLayoutMk cId="2397739997" sldId="2147483866"/>
              <ac:spMk id="11" creationId="{EBE13CCD-82B0-8141-A54C-7576C8221ACF}"/>
            </ac:spMkLst>
          </pc:spChg>
        </pc:sldLayoutChg>
      </pc:sldMasterChg>
    </pc:docChg>
  </pc:docChgLst>
  <pc:docChgLst>
    <pc:chgData name="Kneisel, Christine" userId="S::ckneisel@lionsclubs.org::b37915e7-4ac2-4ed2-b0ec-56fb73cc3d65" providerId="AD" clId="Web-{14D2FBF7-1A7C-4E72-6E7D-AFCE5F1C59D9}"/>
    <pc:docChg chg="modSld">
      <pc:chgData name="Kneisel, Christine" userId="S::ckneisel@lionsclubs.org::b37915e7-4ac2-4ed2-b0ec-56fb73cc3d65" providerId="AD" clId="Web-{14D2FBF7-1A7C-4E72-6E7D-AFCE5F1C59D9}" dt="2019-06-17T19:45:33.755" v="11" actId="20577"/>
      <pc:docMkLst>
        <pc:docMk/>
      </pc:docMkLst>
      <pc:sldChg chg="modSp">
        <pc:chgData name="Kneisel, Christine" userId="S::ckneisel@lionsclubs.org::b37915e7-4ac2-4ed2-b0ec-56fb73cc3d65" providerId="AD" clId="Web-{14D2FBF7-1A7C-4E72-6E7D-AFCE5F1C59D9}" dt="2019-06-17T19:45:27.458" v="10" actId="20577"/>
        <pc:sldMkLst>
          <pc:docMk/>
          <pc:sldMk cId="2134062862" sldId="961"/>
        </pc:sldMkLst>
        <pc:spChg chg="mod">
          <ac:chgData name="Kneisel, Christine" userId="S::ckneisel@lionsclubs.org::b37915e7-4ac2-4ed2-b0ec-56fb73cc3d65" providerId="AD" clId="Web-{14D2FBF7-1A7C-4E72-6E7D-AFCE5F1C59D9}" dt="2019-06-17T19:45:27.458" v="10" actId="20577"/>
          <ac:spMkLst>
            <pc:docMk/>
            <pc:sldMk cId="2134062862" sldId="961"/>
            <ac:spMk id="10" creationId="{0284DB1C-2827-9F4B-906E-269B6D828E4C}"/>
          </ac:spMkLst>
        </pc:spChg>
        <pc:picChg chg="mod">
          <ac:chgData name="Kneisel, Christine" userId="S::ckneisel@lionsclubs.org::b37915e7-4ac2-4ed2-b0ec-56fb73cc3d65" providerId="AD" clId="Web-{14D2FBF7-1A7C-4E72-6E7D-AFCE5F1C59D9}" dt="2019-06-17T19:45:18.286" v="8" actId="14100"/>
          <ac:picMkLst>
            <pc:docMk/>
            <pc:sldMk cId="2134062862" sldId="961"/>
            <ac:picMk id="2" creationId="{3198E8DD-ABE3-4809-935C-F63F4C066122}"/>
          </ac:picMkLst>
        </pc:picChg>
      </pc:sldChg>
      <pc:sldChg chg="addSp delSp modSp">
        <pc:chgData name="Kneisel, Christine" userId="S::ckneisel@lionsclubs.org::b37915e7-4ac2-4ed2-b0ec-56fb73cc3d65" providerId="AD" clId="Web-{14D2FBF7-1A7C-4E72-6E7D-AFCE5F1C59D9}" dt="2019-06-17T19:44:44.035" v="2"/>
        <pc:sldMkLst>
          <pc:docMk/>
          <pc:sldMk cId="916006836" sldId="969"/>
        </pc:sldMkLst>
        <pc:picChg chg="add del mod">
          <ac:chgData name="Kneisel, Christine" userId="S::ckneisel@lionsclubs.org::b37915e7-4ac2-4ed2-b0ec-56fb73cc3d65" providerId="AD" clId="Web-{14D2FBF7-1A7C-4E72-6E7D-AFCE5F1C59D9}" dt="2019-06-17T19:44:44.035" v="2"/>
          <ac:picMkLst>
            <pc:docMk/>
            <pc:sldMk cId="916006836" sldId="969"/>
            <ac:picMk id="3" creationId="{A21E6D93-12BD-492D-A197-421F7FBBDFA4}"/>
          </ac:picMkLst>
        </pc:picChg>
      </pc:sldChg>
      <pc:sldChg chg="addSp delSp modSp">
        <pc:chgData name="Kneisel, Christine" userId="S::ckneisel@lionsclubs.org::b37915e7-4ac2-4ed2-b0ec-56fb73cc3d65" providerId="AD" clId="Web-{14D2FBF7-1A7C-4E72-6E7D-AFCE5F1C59D9}" dt="2019-06-17T19:45:33.755" v="11" actId="20577"/>
        <pc:sldMkLst>
          <pc:docMk/>
          <pc:sldMk cId="2679285891" sldId="975"/>
        </pc:sldMkLst>
        <pc:spChg chg="mod">
          <ac:chgData name="Kneisel, Christine" userId="S::ckneisel@lionsclubs.org::b37915e7-4ac2-4ed2-b0ec-56fb73cc3d65" providerId="AD" clId="Web-{14D2FBF7-1A7C-4E72-6E7D-AFCE5F1C59D9}" dt="2019-06-17T19:45:33.755" v="11" actId="20577"/>
          <ac:spMkLst>
            <pc:docMk/>
            <pc:sldMk cId="2679285891" sldId="975"/>
            <ac:spMk id="2" creationId="{7C0FB3F7-6B08-E74E-938C-8F56925EC850}"/>
          </ac:spMkLst>
        </pc:spChg>
        <pc:picChg chg="add mod">
          <ac:chgData name="Kneisel, Christine" userId="S::ckneisel@lionsclubs.org::b37915e7-4ac2-4ed2-b0ec-56fb73cc3d65" providerId="AD" clId="Web-{14D2FBF7-1A7C-4E72-6E7D-AFCE5F1C59D9}" dt="2019-06-17T19:45:06.536" v="6" actId="14100"/>
          <ac:picMkLst>
            <pc:docMk/>
            <pc:sldMk cId="2679285891" sldId="975"/>
            <ac:picMk id="3" creationId="{B1160D70-CF33-4705-9000-854B5E00BA99}"/>
          </ac:picMkLst>
        </pc:picChg>
        <pc:picChg chg="del">
          <ac:chgData name="Kneisel, Christine" userId="S::ckneisel@lionsclubs.org::b37915e7-4ac2-4ed2-b0ec-56fb73cc3d65" providerId="AD" clId="Web-{14D2FBF7-1A7C-4E72-6E7D-AFCE5F1C59D9}" dt="2019-06-17T19:44:47.332" v="3"/>
          <ac:picMkLst>
            <pc:docMk/>
            <pc:sldMk cId="2679285891" sldId="975"/>
            <ac:picMk id="6" creationId="{66A3F8E0-15C2-0049-9520-816822E939E2}"/>
          </ac:picMkLst>
        </pc:picChg>
      </pc:sldChg>
    </pc:docChg>
  </pc:docChgLst>
  <pc:docChgLst>
    <pc:chgData name="Barraza, Grisell" userId="S::gbarraza@lionsclubs.org::48cf448e-4ab2-4752-9720-e4a3c4a81ba6" providerId="AD" clId="Web-{4586C650-3FF5-C04E-FDAD-ACAB8D8B9F62}"/>
    <pc:docChg chg="modSld">
      <pc:chgData name="Barraza, Grisell" userId="S::gbarraza@lionsclubs.org::48cf448e-4ab2-4752-9720-e4a3c4a81ba6" providerId="AD" clId="Web-{4586C650-3FF5-C04E-FDAD-ACAB8D8B9F62}" dt="2019-06-20T13:27:43.592" v="513" actId="20577"/>
      <pc:docMkLst>
        <pc:docMk/>
      </pc:docMkLst>
      <pc:sldChg chg="addSp modSp modNotes">
        <pc:chgData name="Barraza, Grisell" userId="S::gbarraza@lionsclubs.org::48cf448e-4ab2-4752-9720-e4a3c4a81ba6" providerId="AD" clId="Web-{4586C650-3FF5-C04E-FDAD-ACAB8D8B9F62}" dt="2019-06-20T13:27:43.592" v="513" actId="20577"/>
        <pc:sldMkLst>
          <pc:docMk/>
          <pc:sldMk cId="2134062862" sldId="961"/>
        </pc:sldMkLst>
        <pc:spChg chg="add mod">
          <ac:chgData name="Barraza, Grisell" userId="S::gbarraza@lionsclubs.org::48cf448e-4ab2-4752-9720-e4a3c4a81ba6" providerId="AD" clId="Web-{4586C650-3FF5-C04E-FDAD-ACAB8D8B9F62}" dt="2019-06-20T13:27:43.592" v="513" actId="20577"/>
          <ac:spMkLst>
            <pc:docMk/>
            <pc:sldMk cId="2134062862" sldId="961"/>
            <ac:spMk id="3" creationId="{B7E49C60-5BF1-4F38-9D08-92218DB67004}"/>
          </ac:spMkLst>
        </pc:spChg>
      </pc:sldChg>
      <pc:sldChg chg="modSp modNotes">
        <pc:chgData name="Barraza, Grisell" userId="S::gbarraza@lionsclubs.org::48cf448e-4ab2-4752-9720-e4a3c4a81ba6" providerId="AD" clId="Web-{4586C650-3FF5-C04E-FDAD-ACAB8D8B9F62}" dt="2019-06-20T13:25:23.211" v="266"/>
        <pc:sldMkLst>
          <pc:docMk/>
          <pc:sldMk cId="2679285891" sldId="975"/>
        </pc:sldMkLst>
        <pc:spChg chg="mod">
          <ac:chgData name="Barraza, Grisell" userId="S::gbarraza@lionsclubs.org::48cf448e-4ab2-4752-9720-e4a3c4a81ba6" providerId="AD" clId="Web-{4586C650-3FF5-C04E-FDAD-ACAB8D8B9F62}" dt="2019-06-20T13:25:15.539" v="265" actId="20577"/>
          <ac:spMkLst>
            <pc:docMk/>
            <pc:sldMk cId="2679285891" sldId="975"/>
            <ac:spMk id="2" creationId="{7C0FB3F7-6B08-E74E-938C-8F56925EC850}"/>
          </ac:spMkLst>
        </pc:spChg>
        <pc:spChg chg="mod">
          <ac:chgData name="Barraza, Grisell" userId="S::gbarraza@lionsclubs.org::48cf448e-4ab2-4752-9720-e4a3c4a81ba6" providerId="AD" clId="Web-{4586C650-3FF5-C04E-FDAD-ACAB8D8B9F62}" dt="2019-06-20T13:20:34.310" v="2" actId="1076"/>
          <ac:spMkLst>
            <pc:docMk/>
            <pc:sldMk cId="2679285891" sldId="975"/>
            <ac:spMk id="7" creationId="{52C954DD-B4C4-C243-BA61-BE9368B180EC}"/>
          </ac:spMkLst>
        </pc:spChg>
      </pc:sldChg>
    </pc:docChg>
  </pc:docChgLst>
  <pc:docChgLst>
    <pc:chgData name="Barraza, Grisell" userId="S::gbarraza@lionsclubs.org::48cf448e-4ab2-4752-9720-e4a3c4a81ba6" providerId="AD" clId="Web-{17C2FCF1-1959-7067-D12A-0D96AB6EB44D}"/>
    <pc:docChg chg="addSld modSld">
      <pc:chgData name="Barraza, Grisell" userId="S::gbarraza@lionsclubs.org::48cf448e-4ab2-4752-9720-e4a3c4a81ba6" providerId="AD" clId="Web-{17C2FCF1-1959-7067-D12A-0D96AB6EB44D}" dt="2019-06-17T19:20:31.974" v="1896"/>
      <pc:docMkLst>
        <pc:docMk/>
      </pc:docMkLst>
      <pc:sldChg chg="modSp modNotes">
        <pc:chgData name="Barraza, Grisell" userId="S::gbarraza@lionsclubs.org::48cf448e-4ab2-4752-9720-e4a3c4a81ba6" providerId="AD" clId="Web-{17C2FCF1-1959-7067-D12A-0D96AB6EB44D}" dt="2019-06-17T18:40:28.386" v="803"/>
        <pc:sldMkLst>
          <pc:docMk/>
          <pc:sldMk cId="828417630" sldId="908"/>
        </pc:sldMkLst>
        <pc:spChg chg="mod">
          <ac:chgData name="Barraza, Grisell" userId="S::gbarraza@lionsclubs.org::48cf448e-4ab2-4752-9720-e4a3c4a81ba6" providerId="AD" clId="Web-{17C2FCF1-1959-7067-D12A-0D96AB6EB44D}" dt="2019-06-17T18:25:30.726" v="10" actId="20577"/>
          <ac:spMkLst>
            <pc:docMk/>
            <pc:sldMk cId="828417630" sldId="908"/>
            <ac:spMk id="7" creationId="{00000000-0000-0000-0000-000000000000}"/>
          </ac:spMkLst>
        </pc:spChg>
      </pc:sldChg>
      <pc:sldChg chg="addSp delSp modSp modNotes">
        <pc:chgData name="Barraza, Grisell" userId="S::gbarraza@lionsclubs.org::48cf448e-4ab2-4752-9720-e4a3c4a81ba6" providerId="AD" clId="Web-{17C2FCF1-1959-7067-D12A-0D96AB6EB44D}" dt="2019-06-17T19:16:36.254" v="1887"/>
        <pc:sldMkLst>
          <pc:docMk/>
          <pc:sldMk cId="916006836" sldId="969"/>
        </pc:sldMkLst>
        <pc:spChg chg="mod">
          <ac:chgData name="Barraza, Grisell" userId="S::gbarraza@lionsclubs.org::48cf448e-4ab2-4752-9720-e4a3c4a81ba6" providerId="AD" clId="Web-{17C2FCF1-1959-7067-D12A-0D96AB6EB44D}" dt="2019-06-17T19:06:52.814" v="1381" actId="20577"/>
          <ac:spMkLst>
            <pc:docMk/>
            <pc:sldMk cId="916006836" sldId="969"/>
            <ac:spMk id="2" creationId="{7C0FB3F7-6B08-E74E-938C-8F56925EC850}"/>
          </ac:spMkLst>
        </pc:spChg>
        <pc:spChg chg="mod">
          <ac:chgData name="Barraza, Grisell" userId="S::gbarraza@lionsclubs.org::48cf448e-4ab2-4752-9720-e4a3c4a81ba6" providerId="AD" clId="Web-{17C2FCF1-1959-7067-D12A-0D96AB6EB44D}" dt="2019-06-17T19:07:01.861" v="1382" actId="1076"/>
          <ac:spMkLst>
            <pc:docMk/>
            <pc:sldMk cId="916006836" sldId="969"/>
            <ac:spMk id="4" creationId="{3FB83282-ABC7-D141-A069-ECE2F81369F1}"/>
          </ac:spMkLst>
        </pc:spChg>
        <pc:spChg chg="mod">
          <ac:chgData name="Barraza, Grisell" userId="S::gbarraza@lionsclubs.org::48cf448e-4ab2-4752-9720-e4a3c4a81ba6" providerId="AD" clId="Web-{17C2FCF1-1959-7067-D12A-0D96AB6EB44D}" dt="2019-06-17T19:06:25.251" v="1361" actId="1076"/>
          <ac:spMkLst>
            <pc:docMk/>
            <pc:sldMk cId="916006836" sldId="969"/>
            <ac:spMk id="5" creationId="{19085B8E-795A-9A48-8011-2A47148482A8}"/>
          </ac:spMkLst>
        </pc:spChg>
        <pc:picChg chg="add del mod">
          <ac:chgData name="Barraza, Grisell" userId="S::gbarraza@lionsclubs.org::48cf448e-4ab2-4752-9720-e4a3c4a81ba6" providerId="AD" clId="Web-{17C2FCF1-1959-7067-D12A-0D96AB6EB44D}" dt="2019-06-17T19:16:36.254" v="1887"/>
          <ac:picMkLst>
            <pc:docMk/>
            <pc:sldMk cId="916006836" sldId="969"/>
            <ac:picMk id="3" creationId="{8EE95A2A-78D1-412F-977B-D7D514A2545E}"/>
          </ac:picMkLst>
        </pc:picChg>
        <pc:picChg chg="del">
          <ac:chgData name="Barraza, Grisell" userId="S::gbarraza@lionsclubs.org::48cf448e-4ab2-4752-9720-e4a3c4a81ba6" providerId="AD" clId="Web-{17C2FCF1-1959-7067-D12A-0D96AB6EB44D}" dt="2019-06-17T18:45:13.574" v="804"/>
          <ac:picMkLst>
            <pc:docMk/>
            <pc:sldMk cId="916006836" sldId="969"/>
            <ac:picMk id="6" creationId="{66A3F8E0-15C2-0049-9520-816822E939E2}"/>
          </ac:picMkLst>
        </pc:picChg>
      </pc:sldChg>
      <pc:sldChg chg="modSp">
        <pc:chgData name="Barraza, Grisell" userId="S::gbarraza@lionsclubs.org::48cf448e-4ab2-4752-9720-e4a3c4a81ba6" providerId="AD" clId="Web-{17C2FCF1-1959-7067-D12A-0D96AB6EB44D}" dt="2019-06-17T18:31:05.852" v="12" actId="1076"/>
        <pc:sldMkLst>
          <pc:docMk/>
          <pc:sldMk cId="1387601156" sldId="971"/>
        </pc:sldMkLst>
        <pc:spChg chg="mod">
          <ac:chgData name="Barraza, Grisell" userId="S::gbarraza@lionsclubs.org::48cf448e-4ab2-4752-9720-e4a3c4a81ba6" providerId="AD" clId="Web-{17C2FCF1-1959-7067-D12A-0D96AB6EB44D}" dt="2019-06-17T18:31:05.852" v="12" actId="1076"/>
          <ac:spMkLst>
            <pc:docMk/>
            <pc:sldMk cId="1387601156" sldId="971"/>
            <ac:spMk id="8" creationId="{30E708F7-063D-9C47-8F82-E4895F88EC89}"/>
          </ac:spMkLst>
        </pc:spChg>
      </pc:sldChg>
      <pc:sldChg chg="addSp delSp modSp">
        <pc:chgData name="Barraza, Grisell" userId="S::gbarraza@lionsclubs.org::48cf448e-4ab2-4752-9720-e4a3c4a81ba6" providerId="AD" clId="Web-{17C2FCF1-1959-7067-D12A-0D96AB6EB44D}" dt="2019-06-17T18:54:37.811" v="1012" actId="20577"/>
        <pc:sldMkLst>
          <pc:docMk/>
          <pc:sldMk cId="2106555793" sldId="973"/>
        </pc:sldMkLst>
        <pc:spChg chg="mod">
          <ac:chgData name="Barraza, Grisell" userId="S::gbarraza@lionsclubs.org::48cf448e-4ab2-4752-9720-e4a3c4a81ba6" providerId="AD" clId="Web-{17C2FCF1-1959-7067-D12A-0D96AB6EB44D}" dt="2019-06-17T18:53:08.639" v="1008" actId="20577"/>
          <ac:spMkLst>
            <pc:docMk/>
            <pc:sldMk cId="2106555793" sldId="973"/>
            <ac:spMk id="2" creationId="{7C0FB3F7-6B08-E74E-938C-8F56925EC850}"/>
          </ac:spMkLst>
        </pc:spChg>
        <pc:spChg chg="mod">
          <ac:chgData name="Barraza, Grisell" userId="S::gbarraza@lionsclubs.org::48cf448e-4ab2-4752-9720-e4a3c4a81ba6" providerId="AD" clId="Web-{17C2FCF1-1959-7067-D12A-0D96AB6EB44D}" dt="2019-06-17T18:54:37.811" v="1012" actId="20577"/>
          <ac:spMkLst>
            <pc:docMk/>
            <pc:sldMk cId="2106555793" sldId="973"/>
            <ac:spMk id="14" creationId="{7B6D8691-8F40-3842-98AD-BCC853E91EF4}"/>
          </ac:spMkLst>
        </pc:spChg>
        <pc:picChg chg="add mod">
          <ac:chgData name="Barraza, Grisell" userId="S::gbarraza@lionsclubs.org::48cf448e-4ab2-4752-9720-e4a3c4a81ba6" providerId="AD" clId="Web-{17C2FCF1-1959-7067-D12A-0D96AB6EB44D}" dt="2019-06-17T18:52:56.311" v="1006" actId="14100"/>
          <ac:picMkLst>
            <pc:docMk/>
            <pc:sldMk cId="2106555793" sldId="973"/>
            <ac:picMk id="3" creationId="{4AA8C5C7-58CA-46FE-9EC4-9D6670367121}"/>
          </ac:picMkLst>
        </pc:picChg>
        <pc:picChg chg="del">
          <ac:chgData name="Barraza, Grisell" userId="S::gbarraza@lionsclubs.org::48cf448e-4ab2-4752-9720-e4a3c4a81ba6" providerId="AD" clId="Web-{17C2FCF1-1959-7067-D12A-0D96AB6EB44D}" dt="2019-06-17T18:50:52.748" v="971"/>
          <ac:picMkLst>
            <pc:docMk/>
            <pc:sldMk cId="2106555793" sldId="973"/>
            <ac:picMk id="8" creationId="{00000000-0000-0000-0000-000000000000}"/>
          </ac:picMkLst>
        </pc:picChg>
      </pc:sldChg>
      <pc:sldChg chg="addSp delSp modSp add replId modNotes">
        <pc:chgData name="Barraza, Grisell" userId="S::gbarraza@lionsclubs.org::48cf448e-4ab2-4752-9720-e4a3c4a81ba6" providerId="AD" clId="Web-{17C2FCF1-1959-7067-D12A-0D96AB6EB44D}" dt="2019-06-17T19:20:31.974" v="1896"/>
        <pc:sldMkLst>
          <pc:docMk/>
          <pc:sldMk cId="4232601383" sldId="976"/>
        </pc:sldMkLst>
        <pc:spChg chg="del mod">
          <ac:chgData name="Barraza, Grisell" userId="S::gbarraza@lionsclubs.org::48cf448e-4ab2-4752-9720-e4a3c4a81ba6" providerId="AD" clId="Web-{17C2FCF1-1959-7067-D12A-0D96AB6EB44D}" dt="2019-06-17T19:20:29.661" v="1895"/>
          <ac:spMkLst>
            <pc:docMk/>
            <pc:sldMk cId="4232601383" sldId="976"/>
            <ac:spMk id="2" creationId="{F9B9EA8F-304E-DA4E-9C14-7734A42D1CF2}"/>
          </ac:spMkLst>
        </pc:spChg>
        <pc:spChg chg="del">
          <ac:chgData name="Barraza, Grisell" userId="S::gbarraza@lionsclubs.org::48cf448e-4ab2-4752-9720-e4a3c4a81ba6" providerId="AD" clId="Web-{17C2FCF1-1959-7067-D12A-0D96AB6EB44D}" dt="2019-06-17T19:20:25.927" v="1893"/>
          <ac:spMkLst>
            <pc:docMk/>
            <pc:sldMk cId="4232601383" sldId="976"/>
            <ac:spMk id="3" creationId="{7ED2A28C-E10C-3B4F-9769-D43BAD600AE7}"/>
          </ac:spMkLst>
        </pc:spChg>
        <pc:spChg chg="add del mod">
          <ac:chgData name="Barraza, Grisell" userId="S::gbarraza@lionsclubs.org::48cf448e-4ab2-4752-9720-e4a3c4a81ba6" providerId="AD" clId="Web-{17C2FCF1-1959-7067-D12A-0D96AB6EB44D}" dt="2019-06-17T19:20:31.974" v="1896"/>
          <ac:spMkLst>
            <pc:docMk/>
            <pc:sldMk cId="4232601383" sldId="976"/>
            <ac:spMk id="5" creationId="{2F5BB0AA-28EC-449B-A50E-0CAE22AA119F}"/>
          </ac:spMkLst>
        </pc:spChg>
        <pc:spChg chg="add mod">
          <ac:chgData name="Barraza, Grisell" userId="S::gbarraza@lionsclubs.org::48cf448e-4ab2-4752-9720-e4a3c4a81ba6" providerId="AD" clId="Web-{17C2FCF1-1959-7067-D12A-0D96AB6EB44D}" dt="2019-06-17T19:20:29.661" v="1895"/>
          <ac:spMkLst>
            <pc:docMk/>
            <pc:sldMk cId="4232601383" sldId="976"/>
            <ac:spMk id="7" creationId="{A6CC5838-7BE6-4994-A274-E48B85ACA1ED}"/>
          </ac:spMkLst>
        </pc:spChg>
      </pc:sldChg>
    </pc:docChg>
  </pc:docChgLst>
  <pc:docChgLst>
    <pc:chgData name="Kneisel, Christine" userId="S::ckneisel@lionsclubs.org::b37915e7-4ac2-4ed2-b0ec-56fb73cc3d65" providerId="AD" clId="Web-{E314B279-B2EE-E0A7-D8D7-E717B2051AD5}"/>
    <pc:docChg chg="modSld">
      <pc:chgData name="Kneisel, Christine" userId="S::ckneisel@lionsclubs.org::b37915e7-4ac2-4ed2-b0ec-56fb73cc3d65" providerId="AD" clId="Web-{E314B279-B2EE-E0A7-D8D7-E717B2051AD5}" dt="2019-07-23T19:33:58.388" v="1" actId="1076"/>
      <pc:docMkLst>
        <pc:docMk/>
      </pc:docMkLst>
      <pc:sldChg chg="modSp">
        <pc:chgData name="Kneisel, Christine" userId="S::ckneisel@lionsclubs.org::b37915e7-4ac2-4ed2-b0ec-56fb73cc3d65" providerId="AD" clId="Web-{E314B279-B2EE-E0A7-D8D7-E717B2051AD5}" dt="2019-07-23T19:33:58.388" v="1" actId="1076"/>
        <pc:sldMkLst>
          <pc:docMk/>
          <pc:sldMk cId="2106555793" sldId="973"/>
        </pc:sldMkLst>
        <pc:spChg chg="mod">
          <ac:chgData name="Kneisel, Christine" userId="S::ckneisel@lionsclubs.org::b37915e7-4ac2-4ed2-b0ec-56fb73cc3d65" providerId="AD" clId="Web-{E314B279-B2EE-E0A7-D8D7-E717B2051AD5}" dt="2019-07-23T19:33:58.388" v="1" actId="1076"/>
          <ac:spMkLst>
            <pc:docMk/>
            <pc:sldMk cId="2106555793" sldId="973"/>
            <ac:spMk id="2" creationId="{7C0FB3F7-6B08-E74E-938C-8F56925EC85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743" cy="465621"/>
          </a:xfrm>
          <a:prstGeom prst="rect">
            <a:avLst/>
          </a:prstGeom>
        </p:spPr>
        <p:txBody>
          <a:bodyPr vert="horz" lIns="91116" tIns="45558" rIns="91116" bIns="4555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181"/>
            <a:ext cx="2982743" cy="465621"/>
          </a:xfrm>
          <a:prstGeom prst="rect">
            <a:avLst/>
          </a:prstGeom>
        </p:spPr>
        <p:txBody>
          <a:bodyPr vert="horz" lIns="91116" tIns="45558" rIns="91116" bIns="4555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4" y="8829181"/>
            <a:ext cx="2982743" cy="465621"/>
          </a:xfrm>
          <a:prstGeom prst="rect">
            <a:avLst/>
          </a:prstGeom>
        </p:spPr>
        <p:txBody>
          <a:bodyPr vert="horz" wrap="square" lIns="91116" tIns="45558" rIns="91116" bIns="45558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743" cy="465621"/>
          </a:xfrm>
          <a:prstGeom prst="rect">
            <a:avLst/>
          </a:prstGeom>
        </p:spPr>
        <p:txBody>
          <a:bodyPr vert="horz" lIns="92119" tIns="46059" rIns="92119" bIns="460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514" y="0"/>
            <a:ext cx="2982743" cy="465621"/>
          </a:xfrm>
          <a:prstGeom prst="rect">
            <a:avLst/>
          </a:prstGeom>
        </p:spPr>
        <p:txBody>
          <a:bodyPr vert="horz" wrap="square" lIns="92119" tIns="46059" rIns="92119" bIns="4605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9/30/2019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9" tIns="46059" rIns="92119" bIns="4605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05" y="4416191"/>
            <a:ext cx="5504204" cy="4182580"/>
          </a:xfrm>
          <a:prstGeom prst="rect">
            <a:avLst/>
          </a:prstGeom>
        </p:spPr>
        <p:txBody>
          <a:bodyPr vert="horz" lIns="92119" tIns="46059" rIns="92119" bIns="4605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181"/>
            <a:ext cx="2982743" cy="465621"/>
          </a:xfrm>
          <a:prstGeom prst="rect">
            <a:avLst/>
          </a:prstGeom>
        </p:spPr>
        <p:txBody>
          <a:bodyPr vert="horz" lIns="92119" tIns="46059" rIns="92119" bIns="4605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514" y="8829181"/>
            <a:ext cx="2982743" cy="465621"/>
          </a:xfrm>
          <a:prstGeom prst="rect">
            <a:avLst/>
          </a:prstGeom>
        </p:spPr>
        <p:txBody>
          <a:bodyPr vert="horz" wrap="square" lIns="92119" tIns="46059" rIns="92119" bIns="4605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68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Attraverso gli sforzi</a:t>
            </a:r>
            <a:r>
              <a:rPr lang="it-IT" baseline="0" dirty="0"/>
              <a:t> dei Lions di tutto il mondo, </a:t>
            </a:r>
            <a:r>
              <a:rPr lang="it-IT" baseline="0" dirty="0" err="1"/>
              <a:t>Jayden</a:t>
            </a:r>
            <a:r>
              <a:rPr lang="it-IT" baseline="0" dirty="0"/>
              <a:t> ha potuto ricevere le cure e la sua famiglia ha avuto il supporto di cui aveva bisogno per aiutarlo nel corso della sua battaglia.</a:t>
            </a:r>
          </a:p>
        </p:txBody>
      </p:sp>
    </p:spTree>
    <p:extLst>
      <p:ext uri="{BB962C8B-B14F-4D97-AF65-F5344CB8AC3E}">
        <p14:creationId xmlns:p14="http://schemas.microsoft.com/office/powerpoint/2010/main" val="515001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La storia di Jayden ha raggiunto tutti i livelli dei Lions.</a:t>
            </a:r>
            <a:r>
              <a:rPr lang="it-IT" baseline="0"/>
              <a:t>  È stata presentata sulla Rivista Lions, in vari incontri e persino alla nostra Convention Internazionale del 2019.  </a:t>
            </a:r>
          </a:p>
        </p:txBody>
      </p:sp>
    </p:spTree>
    <p:extLst>
      <p:ext uri="{BB962C8B-B14F-4D97-AF65-F5344CB8AC3E}">
        <p14:creationId xmlns:p14="http://schemas.microsoft.com/office/powerpoint/2010/main" val="2329511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3200" dirty="0">
                <a:latin typeface="Calibri"/>
                <a:ea typeface="Calibri" panose="020F0502020204030204" pitchFamily="34" charset="0"/>
                <a:cs typeface="Calibri"/>
              </a:rPr>
              <a:t>Il bisogno che un padre ha avuto dei Lions ha </a:t>
            </a:r>
            <a:r>
              <a:rPr lang="it-IT" sz="3200" dirty="0" smtClean="0">
                <a:latin typeface="Calibri"/>
                <a:ea typeface="Calibri" panose="020F0502020204030204" pitchFamily="34" charset="0"/>
                <a:cs typeface="Calibri"/>
              </a:rPr>
              <a:t>fatto</a:t>
            </a:r>
            <a:r>
              <a:rPr lang="it-IT" sz="3200" baseline="0" dirty="0" smtClean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it-IT" sz="3200" dirty="0" smtClean="0">
                <a:latin typeface="Calibri"/>
                <a:ea typeface="Calibri" panose="020F0502020204030204" pitchFamily="34" charset="0"/>
                <a:cs typeface="Calibri"/>
              </a:rPr>
              <a:t>attivare </a:t>
            </a:r>
            <a:r>
              <a:rPr lang="it-IT" sz="3200" dirty="0">
                <a:latin typeface="Calibri"/>
                <a:ea typeface="Calibri" panose="020F0502020204030204" pitchFamily="34" charset="0"/>
                <a:cs typeface="Calibri"/>
              </a:rPr>
              <a:t>i soci di tutto il mondo per servire un bambino e la famiglia che lo amava.</a:t>
            </a:r>
          </a:p>
          <a:p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 hanno visto non soltanto l’impatto del service. Lo hanno </a:t>
            </a:r>
            <a:r>
              <a:rPr kumimoji="0" lang="it-IT" sz="3200" b="0" i="0" u="none" strike="noStrike" cap="none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vissuto</a:t>
            </a:r>
            <a:r>
              <a:rPr kumimoji="0" lang="it-IT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sz="3200" i="0" baseline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i="0" baseline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72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L'impatto del service è travolgente. Service vuol dire attirare nuovi soci. Con più soci Lions nella nostra organizzazione avremo più opportunità di sviluppo della leadership.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Lasciati ispirare dal lavoro svolto dai Lions di tutto il mondo.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Raccontate queste storie ai Lions del vostro distretto. Grazie alla forza della leadership, della </a:t>
            </a:r>
            <a:r>
              <a:rPr kumimoji="0" lang="it-IT" sz="3200" b="0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membership</a:t>
            </a:r>
            <a:r>
              <a:rPr kumimoji="0" lang="it-IT" sz="3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 e dei service potremo riunire i leader delle nostre comunità per fare la differenza con risultati che resteranno nel tempo. </a:t>
            </a:r>
          </a:p>
        </p:txBody>
      </p:sp>
    </p:spTree>
    <p:extLst>
      <p:ext uri="{BB962C8B-B14F-4D97-AF65-F5344CB8AC3E}">
        <p14:creationId xmlns:p14="http://schemas.microsoft.com/office/powerpoint/2010/main" val="874488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it-IT" sz="3200">
                <a:solidFill>
                  <a:prstClr val="black"/>
                </a:solidFill>
                <a:latin typeface="Calibri"/>
                <a:ea typeface="ヒラギノ角ゴ Pro W3"/>
                <a:cs typeface="Calibri"/>
              </a:rPr>
              <a:t> Oggi Jayden è a casa in Malesia con la sua famiglia e in piena remissione.</a:t>
            </a:r>
          </a:p>
        </p:txBody>
      </p:sp>
    </p:spTree>
    <p:extLst>
      <p:ext uri="{BB962C8B-B14F-4D97-AF65-F5344CB8AC3E}">
        <p14:creationId xmlns:p14="http://schemas.microsoft.com/office/powerpoint/2010/main" val="3072218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6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Il Global Action Team crede in un approccio di squadra che vede tutti i suoi componenti impegnati insieme per lo sviluppo della leadership, l’aumento delle opportunità di crescita associativa, e la promozione di service innovativi e di grande impatto in tutto il mondo.</a:t>
            </a:r>
          </a:p>
          <a:p>
            <a:endParaRPr lang="en-US" baseline="0" dirty="0"/>
          </a:p>
          <a:p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Attraverso il lavoro di squadra, una piccola idea in una comunità può trasformarsi nella prossima grande </a:t>
            </a:r>
            <a:r>
              <a:rPr lang="it-I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idea, il</a:t>
            </a:r>
            <a:r>
              <a:rPr lang="it-IT" sz="1200" baseline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cui </a:t>
            </a:r>
            <a:r>
              <a:rPr lang="it-I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impatto si riflette su 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milioni di persone nel mondo, le quali a loro volta possono</a:t>
            </a:r>
            <a:r>
              <a:rPr lang="it-IT" sz="1200" baseline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unirsi per supportare una </a:t>
            </a:r>
            <a:r>
              <a:rPr lang="it-IT" sz="1200" baseline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causa umanitaria</a:t>
            </a:r>
            <a:r>
              <a:rPr lang="it-I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Questa è la forza dell’azione. </a:t>
            </a:r>
          </a:p>
          <a:p>
            <a:endParaRPr lang="en-US" i="1" baseline="0" dirty="0"/>
          </a:p>
        </p:txBody>
      </p:sp>
    </p:spTree>
    <p:extLst>
      <p:ext uri="{BB962C8B-B14F-4D97-AF65-F5344CB8AC3E}">
        <p14:creationId xmlns:p14="http://schemas.microsoft.com/office/powerpoint/2010/main" val="2298012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Vorrei </a:t>
            </a:r>
            <a:r>
              <a:rPr lang="it-IT" dirty="0" smtClean="0"/>
              <a:t>raccontarvi un </a:t>
            </a:r>
            <a:r>
              <a:rPr lang="it-IT" dirty="0"/>
              <a:t>esempio di approccio unificato che ha ottenuto risultati che resteranno nel tempo.</a:t>
            </a:r>
            <a:r>
              <a:rPr kumimoji="0" lang="it-IT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8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Utilizzando la sua leadership internazionale, il Global Action Team è stato in grado di fornire vari tipi di supporto a una famiglia in Malesia.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5838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050" dirty="0">
                <a:latin typeface="Calibri"/>
                <a:ea typeface="Calibri" panose="020F0502020204030204" pitchFamily="34" charset="0"/>
                <a:cs typeface="Calibri"/>
              </a:rPr>
              <a:t>Dopo che a </a:t>
            </a:r>
            <a:r>
              <a:rPr lang="it-IT" sz="1050" dirty="0" err="1">
                <a:latin typeface="Calibri"/>
                <a:ea typeface="Calibri" panose="020F0502020204030204" pitchFamily="34" charset="0"/>
                <a:cs typeface="Calibri"/>
              </a:rPr>
              <a:t>Jayden</a:t>
            </a:r>
            <a:r>
              <a:rPr lang="it-IT" sz="1050" dirty="0">
                <a:latin typeface="Calibri"/>
                <a:ea typeface="Calibri" panose="020F0502020204030204" pitchFamily="34" charset="0"/>
                <a:cs typeface="Calibri"/>
              </a:rPr>
              <a:t> era stato diagnosticato il neuroblastoma, un raro tipo di cancro, suo padre ha contattato i Lions del Lions Club Kuala Lumpur per chiedere aiuto per </a:t>
            </a:r>
            <a:r>
              <a:rPr lang="it-IT" sz="1050" dirty="0" smtClean="0">
                <a:latin typeface="Calibri"/>
                <a:ea typeface="Calibri" panose="020F0502020204030204" pitchFamily="34" charset="0"/>
                <a:cs typeface="Calibri"/>
              </a:rPr>
              <a:t>far curare suo </a:t>
            </a:r>
            <a:r>
              <a:rPr lang="it-IT" sz="1050" dirty="0">
                <a:latin typeface="Calibri"/>
                <a:ea typeface="Calibri" panose="020F0502020204030204" pitchFamily="34" charset="0"/>
                <a:cs typeface="Calibri"/>
              </a:rPr>
              <a:t>figlio. Dopo che </a:t>
            </a:r>
            <a:r>
              <a:rPr lang="it-IT" sz="1050" dirty="0" err="1">
                <a:latin typeface="Calibri"/>
                <a:ea typeface="Calibri" panose="020F0502020204030204" pitchFamily="34" charset="0"/>
                <a:cs typeface="Calibri"/>
              </a:rPr>
              <a:t>Jayden</a:t>
            </a:r>
            <a:r>
              <a:rPr lang="it-IT" sz="1050" dirty="0">
                <a:latin typeface="Calibri"/>
                <a:ea typeface="Calibri" panose="020F0502020204030204" pitchFamily="34" charset="0"/>
                <a:cs typeface="Calibri"/>
              </a:rPr>
              <a:t> era stato sottoposto senza risultato alla chemioterapia a Singapore, i Lions del GAT si sono mobilitati in altre parti del mondo per trovare una struttura in grado di fornire a </a:t>
            </a:r>
            <a:r>
              <a:rPr lang="it-IT" sz="1050" dirty="0" err="1">
                <a:latin typeface="Calibri"/>
                <a:ea typeface="Calibri" panose="020F0502020204030204" pitchFamily="34" charset="0"/>
                <a:cs typeface="Calibri"/>
              </a:rPr>
              <a:t>Jayden</a:t>
            </a:r>
            <a:r>
              <a:rPr lang="it-IT" sz="1050" dirty="0">
                <a:latin typeface="Calibri"/>
                <a:ea typeface="Calibri" panose="020F0502020204030204" pitchFamily="34" charset="0"/>
                <a:cs typeface="Calibri"/>
              </a:rPr>
              <a:t> le cure di cui aveva bisogno.</a:t>
            </a:r>
          </a:p>
        </p:txBody>
      </p:sp>
    </p:spTree>
    <p:extLst>
      <p:ext uri="{BB962C8B-B14F-4D97-AF65-F5344CB8AC3E}">
        <p14:creationId xmlns:p14="http://schemas.microsoft.com/office/powerpoint/2010/main" val="285273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441" eaLnBrk="1" hangingPunct="1">
              <a:lnSpc>
                <a:spcPts val="2391"/>
              </a:lnSpc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ea typeface="ヒラギノ角ゴ Pro W3"/>
                <a:cs typeface="Calibri"/>
              </a:rPr>
              <a:t>Dopo </a:t>
            </a:r>
            <a:r>
              <a:rPr lang="it-IT" dirty="0" smtClean="0">
                <a:solidFill>
                  <a:srgbClr val="000000"/>
                </a:solidFill>
                <a:ea typeface="ヒラギノ角ゴ Pro W3"/>
                <a:cs typeface="Calibri"/>
              </a:rPr>
              <a:t>vari </a:t>
            </a:r>
            <a:r>
              <a:rPr lang="it-IT" dirty="0">
                <a:solidFill>
                  <a:srgbClr val="000000"/>
                </a:solidFill>
                <a:ea typeface="ヒラギノ角ゴ Pro W3"/>
                <a:cs typeface="Calibri"/>
              </a:rPr>
              <a:t>tentativi </a:t>
            </a:r>
            <a:r>
              <a:rPr lang="it-IT" dirty="0" smtClean="0">
                <a:solidFill>
                  <a:srgbClr val="000000"/>
                </a:solidFill>
                <a:ea typeface="ヒラギノ角ゴ Pro W3"/>
                <a:cs typeface="Calibri"/>
              </a:rPr>
              <a:t>per </a:t>
            </a:r>
            <a:r>
              <a:rPr lang="it-IT" dirty="0">
                <a:solidFill>
                  <a:srgbClr val="000000"/>
                </a:solidFill>
                <a:ea typeface="ヒラギノ角ゴ Pro W3"/>
                <a:cs typeface="Calibri"/>
              </a:rPr>
              <a:t>trovare una cura, la famiglia di </a:t>
            </a:r>
            <a:r>
              <a:rPr lang="it-IT" dirty="0" err="1">
                <a:solidFill>
                  <a:srgbClr val="000000"/>
                </a:solidFill>
                <a:ea typeface="ヒラギノ角ゴ Pro W3"/>
                <a:cs typeface="Calibri"/>
              </a:rPr>
              <a:t>Jayden</a:t>
            </a:r>
            <a:r>
              <a:rPr lang="it-IT" dirty="0">
                <a:solidFill>
                  <a:srgbClr val="000000"/>
                </a:solidFill>
                <a:ea typeface="ヒラギノ角ゴ Pro W3"/>
                <a:cs typeface="Calibri"/>
              </a:rPr>
              <a:t> </a:t>
            </a:r>
            <a:r>
              <a:rPr lang="it-IT" dirty="0" smtClean="0">
                <a:solidFill>
                  <a:srgbClr val="000000"/>
                </a:solidFill>
                <a:ea typeface="ヒラギノ角ゴ Pro W3"/>
                <a:cs typeface="Calibri"/>
              </a:rPr>
              <a:t>è arrivata a </a:t>
            </a:r>
            <a:r>
              <a:rPr lang="it-IT" dirty="0">
                <a:solidFill>
                  <a:srgbClr val="000000"/>
                </a:solidFill>
                <a:ea typeface="ヒラギノ角ゴ Pro W3"/>
                <a:cs typeface="Calibri"/>
              </a:rPr>
              <a:t>Barcellona.  I Lions del posto erano desiderosi di aiutare la famiglia in ogni </a:t>
            </a:r>
            <a:r>
              <a:rPr lang="it-IT" dirty="0" smtClean="0">
                <a:solidFill>
                  <a:srgbClr val="000000"/>
                </a:solidFill>
                <a:ea typeface="ヒラギノ角ゴ Pro W3"/>
                <a:cs typeface="Calibri"/>
              </a:rPr>
              <a:t>modo possibile:</a:t>
            </a:r>
            <a:r>
              <a:rPr lang="it-IT" baseline="0" dirty="0" smtClean="0">
                <a:solidFill>
                  <a:srgbClr val="000000"/>
                </a:solidFill>
                <a:ea typeface="ヒラギノ角ゴ Pro W3"/>
                <a:cs typeface="Calibri"/>
              </a:rPr>
              <a:t> l</a:t>
            </a:r>
            <a:r>
              <a:rPr lang="it-IT" dirty="0" smtClean="0">
                <a:solidFill>
                  <a:srgbClr val="000000"/>
                </a:solidFill>
                <a:ea typeface="ヒラギノ角ゴ Pro W3"/>
                <a:cs typeface="Calibri"/>
              </a:rPr>
              <a:t>i hanno accolti </a:t>
            </a:r>
            <a:r>
              <a:rPr lang="it-IT" dirty="0">
                <a:solidFill>
                  <a:srgbClr val="000000"/>
                </a:solidFill>
                <a:ea typeface="ヒラギノ角ゴ Pro W3"/>
                <a:cs typeface="Calibri"/>
              </a:rPr>
              <a:t>con un supporto emotivo, </a:t>
            </a:r>
            <a:r>
              <a:rPr lang="it-IT" dirty="0" smtClean="0">
                <a:solidFill>
                  <a:srgbClr val="000000"/>
                </a:solidFill>
                <a:ea typeface="ヒラギノ角ゴ Pro W3"/>
                <a:cs typeface="Calibri"/>
              </a:rPr>
              <a:t>hanno fornito delle</a:t>
            </a:r>
            <a:r>
              <a:rPr lang="it-IT" baseline="0" dirty="0" smtClean="0">
                <a:solidFill>
                  <a:srgbClr val="000000"/>
                </a:solidFill>
                <a:ea typeface="ヒラギノ角ゴ Pro W3"/>
                <a:cs typeface="Calibri"/>
              </a:rPr>
              <a:t> tessere</a:t>
            </a:r>
            <a:r>
              <a:rPr lang="it-IT" dirty="0" smtClean="0">
                <a:solidFill>
                  <a:srgbClr val="000000"/>
                </a:solidFill>
                <a:ea typeface="ヒラギノ角ゴ Pro W3"/>
                <a:cs typeface="Calibri"/>
              </a:rPr>
              <a:t> della </a:t>
            </a:r>
            <a:r>
              <a:rPr lang="it-IT" dirty="0">
                <a:solidFill>
                  <a:srgbClr val="000000"/>
                </a:solidFill>
                <a:ea typeface="ヒラギノ角ゴ Pro W3"/>
                <a:cs typeface="Calibri"/>
              </a:rPr>
              <a:t>metropolitana </a:t>
            </a:r>
            <a:r>
              <a:rPr lang="it-IT" dirty="0" smtClean="0">
                <a:solidFill>
                  <a:srgbClr val="000000"/>
                </a:solidFill>
                <a:ea typeface="ヒラギノ角ゴ Pro W3"/>
                <a:cs typeface="Calibri"/>
              </a:rPr>
              <a:t>perché si</a:t>
            </a:r>
            <a:r>
              <a:rPr lang="it-IT" baseline="0" dirty="0" smtClean="0">
                <a:solidFill>
                  <a:srgbClr val="000000"/>
                </a:solidFill>
                <a:ea typeface="ヒラギノ角ゴ Pro W3"/>
                <a:cs typeface="Calibri"/>
              </a:rPr>
              <a:t> potessero</a:t>
            </a:r>
            <a:r>
              <a:rPr lang="it-IT" dirty="0" smtClean="0">
                <a:solidFill>
                  <a:srgbClr val="000000"/>
                </a:solidFill>
                <a:ea typeface="ヒラギノ角ゴ Pro W3"/>
                <a:cs typeface="Calibri"/>
              </a:rPr>
              <a:t> spostare </a:t>
            </a:r>
            <a:r>
              <a:rPr lang="it-IT" dirty="0">
                <a:solidFill>
                  <a:srgbClr val="000000"/>
                </a:solidFill>
                <a:ea typeface="ヒラギノ角ゴ Pro W3"/>
                <a:cs typeface="Calibri"/>
              </a:rPr>
              <a:t>in città e</a:t>
            </a:r>
            <a:r>
              <a:rPr lang="it-IT" baseline="0" dirty="0">
                <a:solidFill>
                  <a:srgbClr val="000000"/>
                </a:solidFill>
                <a:ea typeface="ヒラギノ角ゴ Pro W3"/>
                <a:cs typeface="Calibri"/>
              </a:rPr>
              <a:t> </a:t>
            </a:r>
            <a:r>
              <a:rPr lang="it-IT" baseline="0" dirty="0" smtClean="0">
                <a:solidFill>
                  <a:srgbClr val="000000"/>
                </a:solidFill>
                <a:ea typeface="ヒラギノ角ゴ Pro W3"/>
                <a:cs typeface="Calibri"/>
              </a:rPr>
              <a:t>hanno</a:t>
            </a:r>
            <a:r>
              <a:rPr lang="it-IT" dirty="0" smtClean="0">
                <a:solidFill>
                  <a:srgbClr val="000000"/>
                </a:solidFill>
                <a:ea typeface="ヒラギノ角ゴ Pro W3"/>
                <a:cs typeface="Calibri"/>
              </a:rPr>
              <a:t> </a:t>
            </a:r>
            <a:r>
              <a:rPr lang="it-IT" dirty="0">
                <a:solidFill>
                  <a:srgbClr val="000000"/>
                </a:solidFill>
                <a:ea typeface="ヒラギノ角ゴ Pro W3"/>
                <a:cs typeface="Calibri"/>
              </a:rPr>
              <a:t>persino organizzato la festa del terzo compleanno di </a:t>
            </a:r>
            <a:r>
              <a:rPr lang="it-IT" dirty="0" err="1">
                <a:solidFill>
                  <a:srgbClr val="000000"/>
                </a:solidFill>
                <a:ea typeface="ヒラギノ角ゴ Pro W3"/>
                <a:cs typeface="Calibri"/>
              </a:rPr>
              <a:t>Jayden</a:t>
            </a:r>
            <a:r>
              <a:rPr lang="it-IT" dirty="0">
                <a:solidFill>
                  <a:srgbClr val="000000"/>
                </a:solidFill>
                <a:ea typeface="ヒラギノ角ゴ Pro W3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461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Ogni pilastro del Global Action Team (leadership, </a:t>
            </a:r>
            <a:r>
              <a:rPr lang="it-IT" dirty="0" err="1"/>
              <a:t>membership</a:t>
            </a:r>
            <a:r>
              <a:rPr lang="it-IT" dirty="0"/>
              <a:t> e service) ha rivestito un ruolo importante nel fare avere </a:t>
            </a:r>
            <a:r>
              <a:rPr lang="it-IT" dirty="0" smtClean="0"/>
              <a:t>a </a:t>
            </a:r>
            <a:r>
              <a:rPr lang="it-IT" dirty="0" err="1" smtClean="0"/>
              <a:t>Jayden</a:t>
            </a:r>
            <a:r>
              <a:rPr lang="it-IT" dirty="0" smtClean="0"/>
              <a:t> le cure di cui aveva </a:t>
            </a:r>
            <a:r>
              <a:rPr lang="it-IT" dirty="0"/>
              <a:t>bisogno per sopravvivere.  </a:t>
            </a:r>
          </a:p>
          <a:p>
            <a:endParaRPr lang="en-US" i="0" baseline="0" dirty="0"/>
          </a:p>
          <a:p>
            <a:r>
              <a:rPr lang="it-IT" sz="1200" dirty="0">
                <a:latin typeface="Calibri"/>
                <a:ea typeface="Calibri" panose="020F0502020204030204" pitchFamily="34" charset="0"/>
                <a:cs typeface="Calibri"/>
              </a:rPr>
              <a:t>Ecco come il GAT ha riunito la leadership,</a:t>
            </a:r>
            <a:r>
              <a:rPr lang="it-IT" sz="1200" baseline="0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it-IT" sz="1200" baseline="0" dirty="0" smtClean="0">
                <a:latin typeface="Calibri"/>
                <a:ea typeface="Calibri" panose="020F0502020204030204" pitchFamily="34" charset="0"/>
                <a:cs typeface="Calibri"/>
              </a:rPr>
              <a:t>il servic</a:t>
            </a:r>
            <a:r>
              <a:rPr lang="it-IT" sz="1200" dirty="0" smtClean="0">
                <a:latin typeface="Calibri"/>
                <a:ea typeface="Calibri" panose="020F0502020204030204" pitchFamily="34" charset="0"/>
                <a:cs typeface="Calibri"/>
              </a:rPr>
              <a:t>e e la </a:t>
            </a:r>
            <a:r>
              <a:rPr lang="it-IT" sz="1200" dirty="0" err="1" smtClean="0">
                <a:latin typeface="Calibri"/>
                <a:ea typeface="Calibri" panose="020F0502020204030204" pitchFamily="34" charset="0"/>
                <a:cs typeface="Calibri"/>
              </a:rPr>
              <a:t>membership</a:t>
            </a:r>
            <a:r>
              <a:rPr lang="it-IT" sz="1200" dirty="0" smtClean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it-IT" sz="1200" dirty="0">
                <a:latin typeface="Calibri"/>
                <a:ea typeface="Calibri" panose="020F0502020204030204" pitchFamily="34" charset="0"/>
                <a:cs typeface="Calibri"/>
              </a:rPr>
              <a:t>per espandere il </a:t>
            </a:r>
            <a:r>
              <a:rPr lang="it-IT" sz="1200" dirty="0" smtClean="0">
                <a:latin typeface="Calibri"/>
                <a:ea typeface="Calibri" panose="020F0502020204030204" pitchFamily="34" charset="0"/>
                <a:cs typeface="Calibri"/>
              </a:rPr>
              <a:t>suo </a:t>
            </a:r>
            <a:r>
              <a:rPr lang="it-IT" sz="1200" dirty="0">
                <a:latin typeface="Calibri"/>
                <a:ea typeface="Calibri" panose="020F0502020204030204" pitchFamily="34" charset="0"/>
                <a:cs typeface="Calibri"/>
              </a:rPr>
              <a:t>impatto</a:t>
            </a:r>
            <a:r>
              <a:rPr lang="it-IT" dirty="0">
                <a:latin typeface="Calibri"/>
                <a:ea typeface="Calibri" panose="020F0502020204030204" pitchFamily="34" charset="0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9731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874441" rtl="0" eaLnBrk="1" fontAlgn="base" latinLnBrk="0" hangingPunct="1">
              <a:lnSpc>
                <a:spcPts val="172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500" dirty="0">
                <a:latin typeface="Arial"/>
                <a:ea typeface="ヒラギノ角ゴ Pro W3"/>
                <a:cs typeface="Arial"/>
              </a:rPr>
              <a:t>Il team del GAT ha dimostrato di </a:t>
            </a:r>
            <a:r>
              <a:rPr lang="it-IT" sz="1500" dirty="0" smtClean="0">
                <a:latin typeface="Arial"/>
                <a:ea typeface="ヒラギノ角ゴ Pro W3"/>
                <a:cs typeface="Arial"/>
              </a:rPr>
              <a:t>possedere </a:t>
            </a:r>
            <a:r>
              <a:rPr lang="it-IT" sz="1500" dirty="0">
                <a:latin typeface="Arial"/>
                <a:ea typeface="ヒラギノ角ゴ Pro W3"/>
                <a:cs typeface="Arial"/>
              </a:rPr>
              <a:t>una leadership eccezionale su più livelli. In Malesia, i leader del GAT hanno avuto un grande parte nell’includere i Lions locali e nell’attivare </a:t>
            </a:r>
            <a:r>
              <a:rPr lang="it-IT" sz="1500" baseline="0" dirty="0">
                <a:latin typeface="Arial"/>
                <a:ea typeface="ヒラギノ角ゴ Pro W3"/>
                <a:cs typeface="Arial"/>
              </a:rPr>
              <a:t>i Lions di tutto il mondo per aiutare </a:t>
            </a:r>
            <a:r>
              <a:rPr lang="it-IT" sz="1500" baseline="0" dirty="0" err="1">
                <a:latin typeface="Arial"/>
                <a:ea typeface="ヒラギノ角ゴ Pro W3"/>
                <a:cs typeface="Arial"/>
              </a:rPr>
              <a:t>Jayden</a:t>
            </a:r>
            <a:r>
              <a:rPr lang="it-IT" sz="1500" dirty="0">
                <a:latin typeface="Arial"/>
                <a:ea typeface="ヒラギノ角ゴ Pro W3"/>
                <a:cs typeface="Arial"/>
              </a:rPr>
              <a:t>. </a:t>
            </a:r>
          </a:p>
          <a:p>
            <a:pPr marL="0" marR="0" lvl="0" indent="0" algn="l" defTabSz="874441" rtl="0" eaLnBrk="1" fontAlgn="base" latinLnBrk="0" hangingPunct="1">
              <a:lnSpc>
                <a:spcPts val="172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500" dirty="0" smtClean="0">
              <a:latin typeface="Arial"/>
              <a:ea typeface="ヒラギノ角ゴ Pro W3"/>
              <a:cs typeface="Arial"/>
            </a:endParaRPr>
          </a:p>
          <a:p>
            <a:pPr marL="0" marR="0" lvl="0" indent="0" algn="l" defTabSz="874441" rtl="0" eaLnBrk="1" fontAlgn="base" latinLnBrk="0" hangingPunct="1">
              <a:lnSpc>
                <a:spcPts val="1721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500" dirty="0">
                <a:latin typeface="Arial"/>
                <a:ea typeface="ヒラギノ角ゴ Pro W3"/>
                <a:cs typeface="Arial"/>
              </a:rPr>
              <a:t>Hanno inviato e-mail a </a:t>
            </a:r>
            <a:r>
              <a:rPr lang="it-IT" sz="1500" dirty="0" smtClean="0">
                <a:latin typeface="Arial"/>
                <a:ea typeface="ヒラギノ角ゴ Pro W3"/>
                <a:cs typeface="Arial"/>
              </a:rPr>
              <a:t>molti </a:t>
            </a:r>
            <a:r>
              <a:rPr lang="it-IT" sz="1500" dirty="0">
                <a:latin typeface="Arial"/>
                <a:ea typeface="ヒラギノ角ゴ Pro W3"/>
                <a:cs typeface="Arial"/>
              </a:rPr>
              <a:t>Lions</a:t>
            </a:r>
            <a:r>
              <a:rPr lang="it-IT" sz="1500" baseline="0" dirty="0">
                <a:latin typeface="Arial"/>
                <a:ea typeface="ヒラギノ角ゴ Pro W3"/>
                <a:cs typeface="Arial"/>
              </a:rPr>
              <a:t> di </a:t>
            </a:r>
            <a:r>
              <a:rPr lang="it-IT" sz="1500" baseline="0" dirty="0" smtClean="0">
                <a:latin typeface="Arial"/>
                <a:ea typeface="ヒラギノ角ゴ Pro W3"/>
                <a:cs typeface="Arial"/>
              </a:rPr>
              <a:t>paesi diversi e </a:t>
            </a:r>
            <a:r>
              <a:rPr lang="it-IT" sz="1500" baseline="0" dirty="0">
                <a:latin typeface="Arial"/>
                <a:ea typeface="ヒラギノ角ゴ Pro W3"/>
                <a:cs typeface="Arial"/>
              </a:rPr>
              <a:t>hanno collaborato con lo staff GAT per servire nell’aiutare </a:t>
            </a:r>
            <a:r>
              <a:rPr lang="it-IT" sz="1500" baseline="0" dirty="0" err="1">
                <a:latin typeface="Arial"/>
                <a:ea typeface="ヒラギノ角ゴ Pro W3"/>
                <a:cs typeface="Arial"/>
              </a:rPr>
              <a:t>Jayden</a:t>
            </a:r>
            <a:r>
              <a:rPr lang="it-IT" sz="1500" baseline="0" dirty="0">
                <a:latin typeface="Arial"/>
                <a:ea typeface="ヒラギノ角ゴ Pro W3"/>
                <a:cs typeface="Arial"/>
              </a:rPr>
              <a:t>.  È stato organizzato un incontro alla Convention di LCI a Las Vegas per i leader del GAT di New York e della Malesia per incontrarsi e pianificare il supporto per </a:t>
            </a:r>
            <a:r>
              <a:rPr lang="it-IT" sz="1500" baseline="0" dirty="0" err="1">
                <a:latin typeface="Arial"/>
                <a:ea typeface="ヒラギノ角ゴ Pro W3"/>
                <a:cs typeface="Arial"/>
              </a:rPr>
              <a:t>Jayden</a:t>
            </a:r>
            <a:r>
              <a:rPr lang="it-IT" sz="1500" baseline="0" dirty="0">
                <a:latin typeface="Arial"/>
                <a:ea typeface="ヒラギノ角ゴ Pro W3"/>
                <a:cs typeface="Arial"/>
              </a:rPr>
              <a:t> e la sua famiglia.</a:t>
            </a:r>
          </a:p>
        </p:txBody>
      </p:sp>
    </p:spTree>
    <p:extLst>
      <p:ext uri="{BB962C8B-B14F-4D97-AF65-F5344CB8AC3E}">
        <p14:creationId xmlns:p14="http://schemas.microsoft.com/office/powerpoint/2010/main" val="244558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Il service è il motivo per cui i Lions diventano Lions. Con </a:t>
            </a:r>
            <a:r>
              <a:rPr lang="it-IT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Jayden</a:t>
            </a:r>
            <a:r>
              <a:rPr lang="it-IT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sono stati condotti numerosi progetti di service di grande impatto</a:t>
            </a:r>
            <a:r>
              <a:rPr lang="it-IT" sz="1200" baseline="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in più paesi </a:t>
            </a:r>
            <a:r>
              <a:rPr lang="it-IT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con un unico obiettivo: Supportare </a:t>
            </a:r>
            <a:r>
              <a:rPr lang="it-IT" sz="120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Jayden</a:t>
            </a:r>
            <a:r>
              <a:rPr lang="it-IT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.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r>
              <a:rPr lang="it-IT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Il cancro infantile è una delle nostre cause umanitarie globali e i club di tutto il mondo</a:t>
            </a:r>
            <a:r>
              <a:rPr lang="it-IT" sz="1200" baseline="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 si sono uniti a supporto di </a:t>
            </a:r>
            <a:r>
              <a:rPr lang="it-IT" sz="1200" baseline="0" dirty="0" err="1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Jayden</a:t>
            </a:r>
            <a:r>
              <a:rPr lang="it-IT" sz="1200" baseline="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. Questo ha dimostrato che </a:t>
            </a:r>
            <a:r>
              <a:rPr lang="it-IT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non si deve essere necessariamente sempre nello stesso paese del </a:t>
            </a:r>
            <a:r>
              <a:rPr lang="it-IT" sz="1200" baseline="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tuo service</a:t>
            </a:r>
            <a:r>
              <a:rPr lang="it-IT" sz="1200" dirty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447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91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progetti di service sono quello che spinge le persone a diventare</a:t>
            </a:r>
            <a:r>
              <a:rPr lang="it-IT" baseline="0" dirty="0">
                <a:ea typeface="ヒラギノ角ゴ Pro W3"/>
                <a:cs typeface="Calibri"/>
              </a:rPr>
              <a:t> </a:t>
            </a:r>
            <a:r>
              <a:rPr lang="it-IT" dirty="0"/>
              <a:t>e, soprattutto, rimanere Lions. Il GAT a livello di club a Barcellona ha assicurato che i suoi soci </a:t>
            </a:r>
            <a:r>
              <a:rPr lang="it-IT" dirty="0" smtClean="0"/>
              <a:t>fossero impegnati </a:t>
            </a:r>
            <a:r>
              <a:rPr lang="it-IT" dirty="0"/>
              <a:t>con le visite in ospedale,</a:t>
            </a:r>
            <a:r>
              <a:rPr lang="it-IT" baseline="0" dirty="0">
                <a:ea typeface="ヒラギノ角ゴ Pro W3"/>
                <a:cs typeface="Calibri"/>
              </a:rPr>
              <a:t> le donazioni di pannolini e altre forme di supporto locale</a:t>
            </a:r>
            <a:r>
              <a:rPr lang="it-IT" dirty="0"/>
              <a:t>. </a:t>
            </a:r>
            <a:r>
              <a:rPr lang="it-IT" dirty="0" smtClean="0"/>
              <a:t>Il </a:t>
            </a:r>
            <a:r>
              <a:rPr lang="it-IT" dirty="0"/>
              <a:t>presidente di comitato soci di club GAT </a:t>
            </a:r>
            <a:r>
              <a:rPr lang="it-IT" dirty="0" smtClean="0"/>
              <a:t>si è </a:t>
            </a:r>
            <a:r>
              <a:rPr lang="it-IT" dirty="0"/>
              <a:t>assicurato che i soci </a:t>
            </a:r>
            <a:r>
              <a:rPr lang="it-IT" dirty="0" smtClean="0"/>
              <a:t>fossero </a:t>
            </a:r>
            <a:r>
              <a:rPr lang="it-IT" dirty="0"/>
              <a:t>attivi nel</a:t>
            </a:r>
            <a:r>
              <a:rPr lang="it-IT" baseline="0" dirty="0">
                <a:ea typeface="ヒラギノ角ゴ Pro W3"/>
                <a:cs typeface="Calibri"/>
              </a:rPr>
              <a:t> </a:t>
            </a:r>
            <a:r>
              <a:rPr lang="it-IT" dirty="0"/>
              <a:t>progetto, con conseguente positiva soddisfazione associativa. </a:t>
            </a:r>
          </a:p>
        </p:txBody>
      </p:sp>
    </p:spTree>
    <p:extLst>
      <p:ext uri="{BB962C8B-B14F-4D97-AF65-F5344CB8AC3E}">
        <p14:creationId xmlns:p14="http://schemas.microsoft.com/office/powerpoint/2010/main" val="347345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3919383" y="4343400"/>
            <a:ext cx="1305233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61" y="1600200"/>
            <a:ext cx="1885677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800600"/>
            <a:ext cx="8001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924" y="2209800"/>
            <a:ext cx="805814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450"/>
              </a:spcAft>
              <a:buNone/>
            </a:pP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1" y="188705"/>
            <a:ext cx="4254707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924" y="2209800"/>
            <a:ext cx="805814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450"/>
              </a:spcAft>
              <a:buNone/>
            </a:pP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4028154" y="1975122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3429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724627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351" y="2359152"/>
            <a:ext cx="75143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160"/>
              </a:lnSpc>
              <a:spcBef>
                <a:spcPts val="0"/>
              </a:spcBef>
              <a:spcAft>
                <a:spcPts val="2250"/>
              </a:spcAft>
            </a:pPr>
            <a:r>
              <a:rPr lang="en-US" sz="1650" b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latin typeface="Arial" charset="0"/>
                <a:ea typeface="Arial" charset="0"/>
                <a:cs typeface="Arial" charset="0"/>
              </a:rPr>
            </a:br>
            <a:endParaRPr lang="en-US" sz="1200" b="1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724627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1" y="1945758"/>
            <a:ext cx="44577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1752600"/>
            <a:ext cx="32004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3886200"/>
            <a:ext cx="44577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914214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1"/>
            <a:ext cx="9142143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85725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35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840105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3657600"/>
            <a:ext cx="8001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F0C300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800600"/>
            <a:ext cx="8001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0105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0105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4646" y="4189206"/>
            <a:ext cx="4254707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000501" y="30480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62737"/>
            <a:ext cx="913110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60823" y="3763983"/>
            <a:ext cx="7384256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840105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78" y="1242318"/>
            <a:ext cx="1313444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1650" y="3276600"/>
            <a:ext cx="542925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>
                <a:solidFill>
                  <a:schemeClr val="bg1"/>
                </a:solidFill>
              </a:rPr>
              <a:t>Lorem ipsum dolor sit amet, illud </a:t>
            </a:r>
            <a:r>
              <a:rPr lang="en-US" sz="1800" err="1">
                <a:solidFill>
                  <a:schemeClr val="bg1"/>
                </a:solidFill>
              </a:rPr>
              <a:t>dolorem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800" err="1">
                <a:solidFill>
                  <a:schemeClr val="bg1"/>
                </a:solidFill>
              </a:rPr>
              <a:t>voluptaria</a:t>
            </a:r>
            <a:r>
              <a:rPr lang="en-US" sz="1800">
                <a:solidFill>
                  <a:schemeClr val="bg1"/>
                </a:solidFill>
              </a:rPr>
              <a:t> id vel. Duo no </a:t>
            </a:r>
            <a:r>
              <a:rPr lang="en-US" sz="1800" err="1">
                <a:solidFill>
                  <a:schemeClr val="bg1"/>
                </a:solidFill>
              </a:rPr>
              <a:t>prompta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800" err="1">
                <a:solidFill>
                  <a:schemeClr val="bg1"/>
                </a:solidFill>
              </a:rPr>
              <a:t>accusam</a:t>
            </a:r>
            <a:r>
              <a:rPr lang="en-US" sz="1800">
                <a:solidFill>
                  <a:schemeClr val="bg1"/>
                </a:solidFill>
              </a:rPr>
              <a:t>, </a:t>
            </a:r>
            <a:r>
              <a:rPr lang="en-US" sz="1800" err="1">
                <a:solidFill>
                  <a:schemeClr val="bg1"/>
                </a:solidFill>
              </a:rPr>
              <a:t>discere</a:t>
            </a:r>
            <a:r>
              <a:rPr lang="en-US" sz="1800">
                <a:solidFill>
                  <a:schemeClr val="bg1"/>
                </a:solidFill>
              </a:rPr>
              <a:t> minimum </a:t>
            </a:r>
            <a:r>
              <a:rPr lang="en-US" sz="1800" err="1">
                <a:solidFill>
                  <a:schemeClr val="bg1"/>
                </a:solidFill>
              </a:rPr>
              <a:t>corrumpit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800" err="1">
                <a:solidFill>
                  <a:schemeClr val="bg1"/>
                </a:solidFill>
              </a:rPr>
              <a:t>vel</a:t>
            </a:r>
            <a:r>
              <a:rPr lang="en-US" sz="180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171626" y="2847219"/>
            <a:ext cx="113528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6692219" y="4129884"/>
            <a:ext cx="113528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72500" y="6420037"/>
            <a:ext cx="24765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42396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4646" y="3206478"/>
            <a:ext cx="4254707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72500" y="6420037"/>
            <a:ext cx="24765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19123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3138" y="4361279"/>
            <a:ext cx="4657725" cy="152400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 marL="389324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01</a:t>
            </a:r>
          </a:p>
          <a:p>
            <a:pPr lvl="0"/>
            <a:r>
              <a:rPr lang="en-US"/>
              <a:t>Bullet 02</a:t>
            </a:r>
          </a:p>
          <a:p>
            <a:pPr lvl="0"/>
            <a:r>
              <a:rPr lang="en-US"/>
              <a:t>Bullet 03</a:t>
            </a:r>
          </a:p>
          <a:p>
            <a:pPr lvl="0"/>
            <a:r>
              <a:rPr lang="en-US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68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1" y="1945758"/>
            <a:ext cx="44577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1752600"/>
            <a:ext cx="32004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3886200"/>
            <a:ext cx="44577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14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351" y="2359152"/>
            <a:ext cx="75143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160"/>
              </a:lnSpc>
              <a:spcBef>
                <a:spcPts val="0"/>
              </a:spcBef>
              <a:spcAft>
                <a:spcPts val="2250"/>
              </a:spcAft>
            </a:pPr>
            <a:r>
              <a:rPr lang="en-US" sz="1650" b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200">
                <a:latin typeface="Arial" charset="0"/>
                <a:ea typeface="Arial" charset="0"/>
                <a:cs typeface="Arial" charset="0"/>
              </a:rPr>
            </a:br>
            <a:endParaRPr lang="en-US" sz="1200" b="1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724627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59288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924" y="2209800"/>
            <a:ext cx="805814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450"/>
              </a:spcAft>
              <a:buNone/>
            </a:pP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1" y="188705"/>
            <a:ext cx="4254707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Category title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90013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4028154" y="1975122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700" y="2895601"/>
            <a:ext cx="8068598" cy="281328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indent="-257175">
              <a:buFont typeface="Arial" charset="0"/>
              <a:buChar char="•"/>
            </a:pP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476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85725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2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6737725" y="3356241"/>
            <a:ext cx="242561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594508" y="3883983"/>
            <a:ext cx="883752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4189206"/>
            <a:ext cx="577215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6737725" y="3356241"/>
            <a:ext cx="242561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6737725" y="3356241"/>
            <a:ext cx="242561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498731" y="-685800"/>
            <a:ext cx="11499981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7026" tIns="18513" rIns="37026" bIns="1851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32064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1"/>
            <a:ext cx="9144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ctr" defTabSz="6858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225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4239679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4028154" y="3962400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4646" y="3206478"/>
            <a:ext cx="4254707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1" y="188705"/>
            <a:ext cx="4254707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321085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ctr" defTabSz="6858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225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743200"/>
            <a:ext cx="245745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6150" y="381000"/>
            <a:ext cx="542925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/>
              <a:t>Lorem ipsum dolor sit amet, </a:t>
            </a:r>
            <a:r>
              <a:rPr lang="en-US" sz="1500" err="1"/>
              <a:t>consectetur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</a:t>
            </a:r>
            <a:r>
              <a:rPr lang="en-US" sz="1500" err="1"/>
              <a:t>elit</a:t>
            </a:r>
            <a:r>
              <a:rPr lang="en-US" sz="1500"/>
              <a:t>, </a:t>
            </a:r>
            <a:r>
              <a:rPr lang="en-US" sz="1500" err="1"/>
              <a:t>sed</a:t>
            </a:r>
            <a:r>
              <a:rPr lang="en-US" sz="1500"/>
              <a:t> do </a:t>
            </a:r>
            <a:r>
              <a:rPr lang="en-US" sz="1500" err="1"/>
              <a:t>eiusmod</a:t>
            </a:r>
            <a:r>
              <a:rPr lang="en-US" sz="1500"/>
              <a:t> </a:t>
            </a:r>
            <a:r>
              <a:rPr lang="en-US" sz="1500" err="1"/>
              <a:t>tempor</a:t>
            </a:r>
            <a:r>
              <a:rPr lang="en-US" sz="1500"/>
              <a:t> </a:t>
            </a:r>
            <a:r>
              <a:rPr lang="en-US" sz="1500" err="1"/>
              <a:t>incididunt</a:t>
            </a:r>
            <a:r>
              <a:rPr lang="en-US" sz="1500"/>
              <a:t> </a:t>
            </a:r>
            <a:r>
              <a:rPr lang="en-US" sz="1500" err="1"/>
              <a:t>ut</a:t>
            </a:r>
            <a:r>
              <a:rPr lang="en-US" sz="1500"/>
              <a:t> </a:t>
            </a:r>
            <a:r>
              <a:rPr lang="en-US" sz="1500" err="1"/>
              <a:t>labore</a:t>
            </a:r>
            <a:r>
              <a:rPr lang="en-US" sz="1500"/>
              <a:t> et </a:t>
            </a:r>
            <a:r>
              <a:rPr lang="en-US" sz="1500" err="1"/>
              <a:t>dolore</a:t>
            </a:r>
            <a:r>
              <a:rPr lang="en-US" sz="1500"/>
              <a:t> magna </a:t>
            </a:r>
            <a:r>
              <a:rPr lang="en-US" sz="1500" err="1"/>
              <a:t>aliqua</a:t>
            </a:r>
            <a:r>
              <a:rPr lang="en-US" sz="1500"/>
              <a:t>. Semper </a:t>
            </a:r>
            <a:r>
              <a:rPr lang="en-US" sz="1500" err="1"/>
              <a:t>viverra</a:t>
            </a:r>
            <a:r>
              <a:rPr lang="en-US" sz="1500"/>
              <a:t> </a:t>
            </a:r>
            <a:r>
              <a:rPr lang="en-US" sz="1500" err="1"/>
              <a:t>nam</a:t>
            </a:r>
            <a:r>
              <a:rPr lang="en-US" sz="1500"/>
              <a:t> libero </a:t>
            </a:r>
            <a:r>
              <a:rPr lang="en-US" sz="1500" err="1"/>
              <a:t>justo</a:t>
            </a:r>
            <a:r>
              <a:rPr lang="en-US" sz="1500"/>
              <a:t> </a:t>
            </a:r>
            <a:r>
              <a:rPr lang="en-US" sz="1500" err="1"/>
              <a:t>laoreet</a:t>
            </a:r>
            <a:r>
              <a:rPr lang="en-US" sz="1500"/>
              <a:t> sit amet cursus. </a:t>
            </a:r>
            <a:r>
              <a:rPr lang="en-US" sz="1500" err="1"/>
              <a:t>Scelerisque</a:t>
            </a:r>
            <a:r>
              <a:rPr lang="en-US" sz="1500"/>
              <a:t> </a:t>
            </a:r>
            <a:r>
              <a:rPr lang="en-US" sz="1500" err="1"/>
              <a:t>mauris</a:t>
            </a:r>
            <a:r>
              <a:rPr lang="en-US" sz="1500"/>
              <a:t> </a:t>
            </a:r>
            <a:r>
              <a:rPr lang="en-US" sz="1500" err="1"/>
              <a:t>pellentesque</a:t>
            </a:r>
            <a:r>
              <a:rPr lang="en-US" sz="1500"/>
              <a:t> </a:t>
            </a:r>
            <a:r>
              <a:rPr lang="en-US" sz="1500" err="1"/>
              <a:t>pulvinar</a:t>
            </a:r>
            <a:r>
              <a:rPr lang="en-US" sz="1500"/>
              <a:t> </a:t>
            </a:r>
            <a:r>
              <a:rPr lang="en-US" sz="1500" err="1"/>
              <a:t>pellentesque</a:t>
            </a:r>
            <a:r>
              <a:rPr lang="en-US" sz="1500"/>
              <a:t> habitant </a:t>
            </a:r>
            <a:r>
              <a:rPr lang="en-US" sz="1500" err="1"/>
              <a:t>morbi</a:t>
            </a:r>
            <a:r>
              <a:rPr lang="en-US" sz="1500"/>
              <a:t> </a:t>
            </a:r>
            <a:r>
              <a:rPr lang="en-US" sz="1500" err="1"/>
              <a:t>tristique</a:t>
            </a:r>
            <a:r>
              <a:rPr lang="en-US" sz="1500"/>
              <a:t> </a:t>
            </a:r>
            <a:r>
              <a:rPr lang="en-US" sz="1500" err="1"/>
              <a:t>senectus</a:t>
            </a:r>
            <a:r>
              <a:rPr lang="en-US" sz="1500"/>
              <a:t>. </a:t>
            </a:r>
          </a:p>
          <a:p>
            <a:endParaRPr lang="en-US" sz="1500"/>
          </a:p>
          <a:p>
            <a:r>
              <a:rPr lang="en-US" sz="1500" err="1"/>
              <a:t>Consectetur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</a:t>
            </a:r>
            <a:r>
              <a:rPr lang="en-US" sz="1500" err="1"/>
              <a:t>elit</a:t>
            </a:r>
            <a:r>
              <a:rPr lang="en-US" sz="1500"/>
              <a:t> </a:t>
            </a:r>
            <a:r>
              <a:rPr lang="en-US" sz="1500" err="1"/>
              <a:t>pellentesque</a:t>
            </a:r>
            <a:r>
              <a:rPr lang="en-US" sz="1500"/>
              <a:t> habitant </a:t>
            </a:r>
            <a:r>
              <a:rPr lang="en-US" sz="1500" err="1"/>
              <a:t>morbi</a:t>
            </a:r>
            <a:r>
              <a:rPr lang="en-US" sz="1500"/>
              <a:t> </a:t>
            </a:r>
            <a:r>
              <a:rPr lang="en-US" sz="1500" err="1"/>
              <a:t>tristique</a:t>
            </a:r>
            <a:r>
              <a:rPr lang="en-US" sz="1500"/>
              <a:t> </a:t>
            </a:r>
            <a:r>
              <a:rPr lang="en-US" sz="1500" err="1"/>
              <a:t>senectus</a:t>
            </a:r>
            <a:r>
              <a:rPr lang="en-US" sz="1500"/>
              <a:t> et </a:t>
            </a:r>
            <a:r>
              <a:rPr lang="en-US" sz="1500" err="1"/>
              <a:t>netus</a:t>
            </a:r>
            <a:r>
              <a:rPr lang="en-US" sz="1500"/>
              <a:t>. </a:t>
            </a:r>
            <a:r>
              <a:rPr lang="en-US" sz="1500" err="1"/>
              <a:t>Curabitur</a:t>
            </a:r>
            <a:r>
              <a:rPr lang="en-US" sz="1500"/>
              <a:t> vitae </a:t>
            </a:r>
            <a:r>
              <a:rPr lang="en-US" sz="1500" err="1"/>
              <a:t>nunc</a:t>
            </a:r>
            <a:r>
              <a:rPr lang="en-US" sz="1500"/>
              <a:t> </a:t>
            </a:r>
            <a:r>
              <a:rPr lang="en-US" sz="1500" err="1"/>
              <a:t>sed</a:t>
            </a:r>
            <a:r>
              <a:rPr lang="en-US" sz="1500"/>
              <a:t> </a:t>
            </a:r>
            <a:r>
              <a:rPr lang="en-US" sz="1500" err="1"/>
              <a:t>velit</a:t>
            </a:r>
            <a:r>
              <a:rPr lang="en-US" sz="1500"/>
              <a:t> </a:t>
            </a:r>
            <a:r>
              <a:rPr lang="en-US" sz="1500" err="1"/>
              <a:t>dignissim</a:t>
            </a:r>
            <a:r>
              <a:rPr lang="en-US" sz="1500"/>
              <a:t> </a:t>
            </a:r>
            <a:r>
              <a:rPr lang="en-US" sz="1500" err="1"/>
              <a:t>sodales</a:t>
            </a:r>
            <a:r>
              <a:rPr lang="en-US" sz="1500"/>
              <a:t>. </a:t>
            </a:r>
            <a:r>
              <a:rPr lang="en-US" sz="1500" err="1"/>
              <a:t>Consequat</a:t>
            </a:r>
            <a:r>
              <a:rPr lang="en-US" sz="1500"/>
              <a:t> ac </a:t>
            </a:r>
            <a:r>
              <a:rPr lang="en-US" sz="1500" err="1"/>
              <a:t>felis</a:t>
            </a:r>
            <a:r>
              <a:rPr lang="en-US" sz="1500"/>
              <a:t> </a:t>
            </a:r>
            <a:r>
              <a:rPr lang="en-US" sz="1500" err="1"/>
              <a:t>donec</a:t>
            </a:r>
            <a:r>
              <a:rPr lang="en-US" sz="1500"/>
              <a:t> et </a:t>
            </a:r>
            <a:r>
              <a:rPr lang="en-US" sz="1500" err="1"/>
              <a:t>odio</a:t>
            </a:r>
            <a:r>
              <a:rPr lang="en-US" sz="1500"/>
              <a:t> </a:t>
            </a:r>
            <a:r>
              <a:rPr lang="en-US" sz="1500" err="1"/>
              <a:t>pellentesque</a:t>
            </a:r>
            <a:r>
              <a:rPr lang="en-US" sz="1500"/>
              <a:t>. At </a:t>
            </a:r>
            <a:r>
              <a:rPr lang="en-US" sz="1500" err="1"/>
              <a:t>lectus</a:t>
            </a:r>
            <a:r>
              <a:rPr lang="en-US" sz="1500"/>
              <a:t> </a:t>
            </a:r>
            <a:r>
              <a:rPr lang="en-US" sz="1500" err="1"/>
              <a:t>urna</a:t>
            </a:r>
            <a:r>
              <a:rPr lang="en-US" sz="1500"/>
              <a:t> </a:t>
            </a:r>
            <a:r>
              <a:rPr lang="en-US" sz="1500" err="1"/>
              <a:t>duis</a:t>
            </a:r>
            <a:r>
              <a:rPr lang="en-US" sz="1500"/>
              <a:t> convallis. </a:t>
            </a:r>
            <a:r>
              <a:rPr lang="en-US" sz="1500" err="1"/>
              <a:t>Commodo</a:t>
            </a:r>
            <a:r>
              <a:rPr lang="en-US" sz="1500"/>
              <a:t> </a:t>
            </a:r>
            <a:r>
              <a:rPr lang="en-US" sz="1500" err="1"/>
              <a:t>nulla</a:t>
            </a:r>
            <a:r>
              <a:rPr lang="en-US" sz="1500"/>
              <a:t> </a:t>
            </a:r>
            <a:r>
              <a:rPr lang="en-US" sz="1500" err="1"/>
              <a:t>facilisi</a:t>
            </a:r>
            <a:r>
              <a:rPr lang="en-US" sz="1500"/>
              <a:t> </a:t>
            </a:r>
            <a:r>
              <a:rPr lang="en-US" sz="1500" err="1"/>
              <a:t>nullam</a:t>
            </a:r>
            <a:r>
              <a:rPr lang="en-US" sz="1500"/>
              <a:t> </a:t>
            </a:r>
            <a:r>
              <a:rPr lang="en-US" sz="1500" err="1"/>
              <a:t>vehicula</a:t>
            </a:r>
            <a:r>
              <a:rPr lang="en-US" sz="1500"/>
              <a:t> ipsum. Nunc </a:t>
            </a:r>
            <a:r>
              <a:rPr lang="en-US" sz="1500" err="1"/>
              <a:t>lobortis</a:t>
            </a:r>
            <a:r>
              <a:rPr lang="en-US" sz="1500"/>
              <a:t> </a:t>
            </a:r>
            <a:r>
              <a:rPr lang="en-US" sz="1500" err="1"/>
              <a:t>mattis</a:t>
            </a:r>
            <a:r>
              <a:rPr lang="en-US" sz="1500"/>
              <a:t> </a:t>
            </a:r>
            <a:r>
              <a:rPr lang="en-US" sz="1500" err="1"/>
              <a:t>aliquam</a:t>
            </a:r>
            <a:r>
              <a:rPr lang="en-US" sz="1500"/>
              <a:t> </a:t>
            </a:r>
            <a:r>
              <a:rPr lang="en-US" sz="1500" err="1"/>
              <a:t>faucibus</a:t>
            </a:r>
            <a:r>
              <a:rPr lang="en-US" sz="1500"/>
              <a:t> </a:t>
            </a:r>
            <a:r>
              <a:rPr lang="en-US" sz="1500" err="1"/>
              <a:t>purus</a:t>
            </a:r>
            <a:r>
              <a:rPr lang="en-US" sz="1500"/>
              <a:t> in </a:t>
            </a:r>
            <a:r>
              <a:rPr lang="en-US" sz="1500" err="1"/>
              <a:t>massa</a:t>
            </a:r>
            <a:r>
              <a:rPr lang="en-US" sz="1500"/>
              <a:t>. </a:t>
            </a:r>
          </a:p>
          <a:p>
            <a:endParaRPr lang="en-US" sz="1500"/>
          </a:p>
          <a:p>
            <a:r>
              <a:rPr lang="en-US" sz="1500"/>
              <a:t>Nunc </a:t>
            </a:r>
            <a:r>
              <a:rPr lang="en-US" sz="1500" err="1"/>
              <a:t>faucibus</a:t>
            </a:r>
            <a:r>
              <a:rPr lang="en-US" sz="1500"/>
              <a:t> a </a:t>
            </a:r>
            <a:r>
              <a:rPr lang="en-US" sz="1500" err="1"/>
              <a:t>pellentesque</a:t>
            </a:r>
            <a:r>
              <a:rPr lang="en-US" sz="1500"/>
              <a:t> sit amet </a:t>
            </a:r>
            <a:r>
              <a:rPr lang="en-US" sz="1500" err="1"/>
              <a:t>porttitor</a:t>
            </a:r>
            <a:r>
              <a:rPr lang="en-US" sz="1500"/>
              <a:t> </a:t>
            </a:r>
            <a:r>
              <a:rPr lang="en-US" sz="1500" err="1"/>
              <a:t>eget</a:t>
            </a:r>
            <a:r>
              <a:rPr lang="en-US" sz="1500"/>
              <a:t> dolor </a:t>
            </a:r>
            <a:r>
              <a:rPr lang="en-US" sz="1500" err="1"/>
              <a:t>morbi</a:t>
            </a:r>
            <a:r>
              <a:rPr lang="en-US" sz="1500"/>
              <a:t>. </a:t>
            </a:r>
            <a:r>
              <a:rPr lang="en-US" sz="1500" err="1"/>
              <a:t>Viverra</a:t>
            </a:r>
            <a:r>
              <a:rPr lang="en-US" sz="1500"/>
              <a:t> </a:t>
            </a:r>
            <a:r>
              <a:rPr lang="en-US" sz="1500" err="1"/>
              <a:t>nam</a:t>
            </a:r>
            <a:r>
              <a:rPr lang="en-US" sz="1500"/>
              <a:t> libero </a:t>
            </a:r>
            <a:r>
              <a:rPr lang="en-US" sz="1500" err="1"/>
              <a:t>justo</a:t>
            </a:r>
            <a:r>
              <a:rPr lang="en-US" sz="1500"/>
              <a:t> </a:t>
            </a:r>
            <a:r>
              <a:rPr lang="en-US" sz="1500" err="1"/>
              <a:t>laoreet</a:t>
            </a:r>
            <a:r>
              <a:rPr lang="en-US" sz="1500"/>
              <a:t> sit amet. </a:t>
            </a:r>
            <a:r>
              <a:rPr lang="en-US" sz="1500" err="1"/>
              <a:t>Malesuada</a:t>
            </a:r>
            <a:r>
              <a:rPr lang="en-US" sz="1500"/>
              <a:t> fames ac </a:t>
            </a:r>
            <a:r>
              <a:rPr lang="en-US" sz="1500" err="1"/>
              <a:t>turpis</a:t>
            </a:r>
            <a:r>
              <a:rPr lang="en-US" sz="1500"/>
              <a:t> </a:t>
            </a:r>
            <a:r>
              <a:rPr lang="en-US" sz="1500" err="1"/>
              <a:t>egestas</a:t>
            </a:r>
            <a:r>
              <a:rPr lang="en-US" sz="1500"/>
              <a:t> integer </a:t>
            </a:r>
            <a:r>
              <a:rPr lang="en-US" sz="1500" err="1"/>
              <a:t>eget</a:t>
            </a:r>
            <a:r>
              <a:rPr lang="en-US" sz="1500"/>
              <a:t> </a:t>
            </a:r>
            <a:r>
              <a:rPr lang="en-US" sz="1500" err="1"/>
              <a:t>aliquet</a:t>
            </a:r>
            <a:r>
              <a:rPr lang="en-US" sz="1500"/>
              <a:t> </a:t>
            </a:r>
            <a:r>
              <a:rPr lang="en-US" sz="1500" err="1"/>
              <a:t>nibh</a:t>
            </a:r>
            <a:r>
              <a:rPr lang="en-US" sz="1500"/>
              <a:t>. </a:t>
            </a:r>
            <a:r>
              <a:rPr lang="en-US" sz="1500" err="1"/>
              <a:t>Viverra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at in </a:t>
            </a:r>
            <a:r>
              <a:rPr lang="en-US" sz="1500" err="1"/>
              <a:t>tellus</a:t>
            </a:r>
            <a:r>
              <a:rPr lang="en-US" sz="1500"/>
              <a:t> integer. Quam </a:t>
            </a:r>
            <a:r>
              <a:rPr lang="en-US" sz="1500" err="1"/>
              <a:t>nulla</a:t>
            </a:r>
            <a:r>
              <a:rPr lang="en-US" sz="1500"/>
              <a:t> </a:t>
            </a:r>
            <a:r>
              <a:rPr lang="en-US" sz="1500" err="1"/>
              <a:t>porttitor</a:t>
            </a:r>
            <a:r>
              <a:rPr lang="en-US" sz="1500"/>
              <a:t> </a:t>
            </a:r>
            <a:r>
              <a:rPr lang="en-US" sz="1500" err="1"/>
              <a:t>massa</a:t>
            </a:r>
            <a:r>
              <a:rPr lang="en-US" sz="1500"/>
              <a:t> id </a:t>
            </a:r>
            <a:r>
              <a:rPr lang="en-US" sz="1500" err="1"/>
              <a:t>neque</a:t>
            </a:r>
            <a:r>
              <a:rPr lang="en-US" sz="1500"/>
              <a:t>. Pretium </a:t>
            </a:r>
            <a:r>
              <a:rPr lang="en-US" sz="1500" err="1"/>
              <a:t>aenean</a:t>
            </a:r>
            <a:r>
              <a:rPr lang="en-US" sz="1500"/>
              <a:t> pharetra magna ac </a:t>
            </a:r>
            <a:r>
              <a:rPr lang="en-US" sz="1500" err="1"/>
              <a:t>placerat</a:t>
            </a:r>
            <a:r>
              <a:rPr lang="en-US" sz="1500"/>
              <a:t> </a:t>
            </a:r>
            <a:r>
              <a:rPr lang="en-US" sz="1500" err="1"/>
              <a:t>vestibulum</a:t>
            </a:r>
            <a:r>
              <a:rPr lang="en-US" sz="1500"/>
              <a:t> </a:t>
            </a:r>
            <a:r>
              <a:rPr lang="en-US" sz="1500" err="1"/>
              <a:t>lectus</a:t>
            </a:r>
            <a:r>
              <a:rPr lang="en-US" sz="1500"/>
              <a:t> </a:t>
            </a:r>
            <a:r>
              <a:rPr lang="en-US" sz="1500" err="1"/>
              <a:t>mauris</a:t>
            </a:r>
            <a:r>
              <a:rPr lang="en-US" sz="15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0"/>
            <a:ext cx="5460566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628650" y="1219200"/>
            <a:ext cx="37719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541946"/>
            <a:ext cx="723699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44078"/>
            <a:ext cx="65151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535008"/>
            <a:ext cx="44577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3124200"/>
            <a:ext cx="657225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257176" y="1924363"/>
            <a:ext cx="26289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0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444078"/>
            <a:ext cx="65151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8950" y="1828800"/>
            <a:ext cx="588645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257175" indent="-257175">
              <a:buFont typeface="Arial" charset="0"/>
              <a:buChar char="•"/>
            </a:pP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4028154" y="1975122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6572250" y="3064705"/>
            <a:ext cx="1799171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>
              <a:buFont typeface="Helvetica" pitchFamily="84" charset="0"/>
              <a:buNone/>
            </a:pPr>
            <a:endParaRPr lang="en-US" sz="225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700" y="3587437"/>
            <a:ext cx="462915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endParaRPr lang="en-US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endParaRPr lang="en-US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endParaRPr lang="en-US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00862" y="4343400"/>
            <a:ext cx="1214438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1267" y="3168337"/>
            <a:ext cx="453628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4963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389" y="1219201"/>
            <a:ext cx="4657222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4028154" y="1975122"/>
            <a:ext cx="1087694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700" y="2895601"/>
            <a:ext cx="8068598" cy="281328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indent="-257175">
              <a:buFont typeface="Arial" charset="0"/>
              <a:buChar char="•"/>
            </a:pP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8420100" y="6419963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80" r:id="rId11"/>
    <p:sldLayoutId id="2147483875" r:id="rId12"/>
    <p:sldLayoutId id="2147483878" r:id="rId13"/>
    <p:sldLayoutId id="2147483879" r:id="rId14"/>
    <p:sldLayoutId id="2147483876" r:id="rId15"/>
    <p:sldLayoutId id="2147483881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76" userDrawn="1">
          <p15:clr>
            <a:srgbClr val="F26B43"/>
          </p15:clr>
        </p15:guide>
        <p15:guide id="3" pos="14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8401050" y="6420037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76" userDrawn="1">
          <p15:clr>
            <a:srgbClr val="F26B43"/>
          </p15:clr>
        </p15:guide>
        <p15:guide id="3" pos="14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568" userDrawn="1">
          <p15:clr>
            <a:srgbClr val="F26B43"/>
          </p15:clr>
        </p15:guide>
        <p15:guide id="3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0832EE-D021-C240-9ADB-6C435EFE2F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498" y="3943350"/>
            <a:ext cx="8001000" cy="348176"/>
          </a:xfrm>
        </p:spPr>
        <p:txBody>
          <a:bodyPr/>
          <a:lstStyle/>
          <a:p>
            <a:pPr>
              <a:lnSpc>
                <a:spcPts val="2250"/>
              </a:lnSpc>
            </a:pPr>
            <a:r>
              <a:rPr lang="it-IT">
                <a:solidFill>
                  <a:schemeClr val="bg1"/>
                </a:solidFill>
              </a:rPr>
              <a:t>Il Global Action Team </a:t>
            </a:r>
          </a:p>
          <a:p>
            <a:pPr>
              <a:lnSpc>
                <a:spcPts val="2250"/>
              </a:lnSpc>
            </a:pPr>
            <a:r>
              <a:rPr lang="it-IT">
                <a:solidFill>
                  <a:schemeClr val="bg1"/>
                </a:solidFill>
              </a:rPr>
              <a:t>Azione = Impatto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B8E031-7C3A-9A47-8B1C-1D07E7FD2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419294"/>
            <a:ext cx="1874669" cy="1898102"/>
          </a:xfrm>
          <a:prstGeom prst="rect">
            <a:avLst/>
          </a:prstGeom>
        </p:spPr>
      </p:pic>
      <p:sp>
        <p:nvSpPr>
          <p:cNvPr id="5" name="Gold Bar">
            <a:extLst>
              <a:ext uri="{FF2B5EF4-FFF2-40B4-BE49-F238E27FC236}">
                <a16:creationId xmlns:a16="http://schemas.microsoft.com/office/drawing/2014/main" id="{0664EB80-1399-6944-AB22-92D08CE050B2}"/>
              </a:ext>
            </a:extLst>
          </p:cNvPr>
          <p:cNvSpPr/>
          <p:nvPr/>
        </p:nvSpPr>
        <p:spPr>
          <a:xfrm>
            <a:off x="4130122" y="3543300"/>
            <a:ext cx="883752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8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>
            <a:spLocks noChangeAspect="1" noEditPoints="1"/>
          </p:cNvSpPr>
          <p:nvPr/>
        </p:nvSpPr>
        <p:spPr bwMode="auto">
          <a:xfrm>
            <a:off x="228600" y="1009650"/>
            <a:ext cx="8891341" cy="546735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2271249" y="3505200"/>
            <a:ext cx="5110164" cy="1301372"/>
          </a:xfrm>
          <a:prstGeom prst="line">
            <a:avLst/>
          </a:prstGeom>
          <a:ln w="2540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7" idx="7"/>
            <a:endCxn id="21" idx="7"/>
          </p:cNvCxnSpPr>
          <p:nvPr/>
        </p:nvCxnSpPr>
        <p:spPr bwMode="auto">
          <a:xfrm flipH="1" flipV="1">
            <a:off x="7259051" y="4553367"/>
            <a:ext cx="54492" cy="20699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20" idx="7"/>
          </p:cNvCxnSpPr>
          <p:nvPr/>
        </p:nvCxnSpPr>
        <p:spPr bwMode="auto">
          <a:xfrm>
            <a:off x="4389691" y="3359063"/>
            <a:ext cx="2991722" cy="144750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ardrop 16"/>
          <p:cNvSpPr>
            <a:spLocks noChangeAspect="1"/>
          </p:cNvSpPr>
          <p:nvPr/>
        </p:nvSpPr>
        <p:spPr bwMode="auto">
          <a:xfrm rot="16615351">
            <a:off x="7047227" y="4996297"/>
            <a:ext cx="1882918" cy="1588811"/>
          </a:xfrm>
          <a:prstGeom prst="teardrop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173A547-E579-4E40-8999-19777A838685}"/>
              </a:ext>
            </a:extLst>
          </p:cNvPr>
          <p:cNvSpPr txBox="1">
            <a:spLocks/>
          </p:cNvSpPr>
          <p:nvPr/>
        </p:nvSpPr>
        <p:spPr>
          <a:xfrm>
            <a:off x="2474137" y="22196"/>
            <a:ext cx="4191000" cy="81003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t-IT" sz="2400" dirty="0" smtClean="0">
                <a:solidFill>
                  <a:srgbClr val="0A5496"/>
                </a:solidFill>
              </a:rPr>
              <a:t>L’impegno in </a:t>
            </a:r>
            <a:r>
              <a:rPr lang="it-IT" sz="2400" dirty="0">
                <a:solidFill>
                  <a:srgbClr val="0A5496"/>
                </a:solidFill>
              </a:rPr>
              <a:t>tutto il mondo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374FDD-BD94-5648-9875-870F206CDB0C}"/>
              </a:ext>
            </a:extLst>
          </p:cNvPr>
          <p:cNvSpPr/>
          <p:nvPr/>
        </p:nvSpPr>
        <p:spPr>
          <a:xfrm>
            <a:off x="3779120" y="69644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ardrop 18"/>
          <p:cNvSpPr/>
          <p:nvPr/>
        </p:nvSpPr>
        <p:spPr bwMode="auto">
          <a:xfrm>
            <a:off x="192058" y="3505200"/>
            <a:ext cx="2079191" cy="1989461"/>
          </a:xfrm>
          <a:prstGeom prst="teardrop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20" name="Teardrop 19"/>
          <p:cNvSpPr/>
          <p:nvPr/>
        </p:nvSpPr>
        <p:spPr bwMode="auto">
          <a:xfrm rot="8932117">
            <a:off x="3742586" y="1036023"/>
            <a:ext cx="1904368" cy="1972817"/>
          </a:xfrm>
          <a:prstGeom prst="teardrop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21" name="Teardrop 20"/>
          <p:cNvSpPr/>
          <p:nvPr/>
        </p:nvSpPr>
        <p:spPr bwMode="auto">
          <a:xfrm rot="6493822">
            <a:off x="5761048" y="2482802"/>
            <a:ext cx="1914774" cy="1769041"/>
          </a:xfrm>
          <a:prstGeom prst="teardrop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24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onlogo_white.eps">
            <a:extLst>
              <a:ext uri="{FF2B5EF4-FFF2-40B4-BE49-F238E27FC236}">
                <a16:creationId xmlns:a16="http://schemas.microsoft.com/office/drawing/2014/main" id="{E46618C5-2152-7C46-9740-9480EC9E8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1" b="10079"/>
          <a:stretch/>
        </p:blipFill>
        <p:spPr>
          <a:xfrm>
            <a:off x="1314450" y="857250"/>
            <a:ext cx="6515102" cy="5143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3955" y="3278055"/>
            <a:ext cx="3826569" cy="1887049"/>
          </a:xfrm>
        </p:spPr>
        <p:txBody>
          <a:bodyPr/>
          <a:lstStyle/>
          <a:p>
            <a:pPr algn="l">
              <a:lnSpc>
                <a:spcPts val="1950"/>
              </a:lnSpc>
            </a:pPr>
            <a:r>
              <a:rPr lang="it-IT">
                <a:latin typeface="Arial"/>
                <a:ea typeface="ヒラギノ角ゴ Pro W3"/>
                <a:cs typeface="Arial"/>
              </a:rPr>
              <a:t> </a:t>
            </a:r>
            <a:r>
              <a:rPr lang="it-IT" sz="1600">
                <a:latin typeface="Arial"/>
                <a:ea typeface="ヒラギノ角ゴ Pro W3"/>
                <a:cs typeface="Arial"/>
              </a:rPr>
              <a:t> </a:t>
            </a:r>
            <a:r>
              <a:rPr lang="it-IT" sz="1800" i="1">
                <a:latin typeface="Arial"/>
                <a:ea typeface="ヒラギノ角ゴ Pro W3"/>
                <a:cs typeface="Arial"/>
              </a:rPr>
              <a:t>“Questo è un ottimo esempio di come il GAT abbia attivato la rete globale tra Lions e Lions. I Lions sono stati capaci di andare oltre i confini nel service”. </a:t>
            </a:r>
          </a:p>
          <a:p>
            <a:pPr algn="l">
              <a:lnSpc>
                <a:spcPts val="1950"/>
              </a:lnSpc>
              <a:spcAft>
                <a:spcPts val="0"/>
              </a:spcAft>
            </a:pPr>
            <a:r>
              <a:rPr lang="it-IT" sz="1600">
                <a:latin typeface="Arial"/>
                <a:ea typeface="ヒラギノ角ゴ Pro W3"/>
                <a:cs typeface="Arial"/>
              </a:rPr>
              <a:t>PIP Kajit Habanananda</a:t>
            </a:r>
          </a:p>
          <a:p>
            <a:pPr algn="l">
              <a:lnSpc>
                <a:spcPts val="1950"/>
              </a:lnSpc>
              <a:spcBef>
                <a:spcPts val="0"/>
              </a:spcBef>
            </a:pPr>
            <a:r>
              <a:rPr lang="it-IT" sz="1100">
                <a:latin typeface="Arial"/>
                <a:ea typeface="ヒラギノ角ゴ Pro W3"/>
                <a:cs typeface="Arial"/>
              </a:rPr>
              <a:t>Presidente del Global Action Team </a:t>
            </a:r>
          </a:p>
          <a:p>
            <a:pPr algn="l">
              <a:lnSpc>
                <a:spcPts val="1950"/>
              </a:lnSpc>
            </a:pPr>
            <a:endParaRPr lang="en-US" dirty="0"/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101B564E-C3B7-9742-A8D9-C492F2380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11</a:t>
            </a:fld>
            <a:endParaRPr lang="en-US" sz="750" smtClean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BBF51B-F9FD-E040-B8DB-7197E768C488}"/>
              </a:ext>
            </a:extLst>
          </p:cNvPr>
          <p:cNvSpPr/>
          <p:nvPr/>
        </p:nvSpPr>
        <p:spPr>
          <a:xfrm>
            <a:off x="4027222" y="1814665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B6D8691-8F40-3842-98AD-BCC853E91EF4}"/>
              </a:ext>
            </a:extLst>
          </p:cNvPr>
          <p:cNvSpPr txBox="1">
            <a:spLocks/>
          </p:cNvSpPr>
          <p:nvPr/>
        </p:nvSpPr>
        <p:spPr>
          <a:xfrm>
            <a:off x="0" y="1113285"/>
            <a:ext cx="9142138" cy="772665"/>
          </a:xfrm>
          <a:prstGeom prst="rect">
            <a:avLst/>
          </a:prstGeom>
        </p:spPr>
        <p:txBody>
          <a:bodyPr vert="horz" lIns="61154" tIns="30577" rIns="61154" bIns="30577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it-IT" sz="3200">
                <a:solidFill>
                  <a:srgbClr val="0A5496"/>
                </a:solidFill>
                <a:latin typeface="Arial"/>
                <a:cs typeface="Arial"/>
              </a:rPr>
              <a:t>Utilizzo della rete globale</a:t>
            </a:r>
          </a:p>
        </p:txBody>
      </p:sp>
      <p:pic>
        <p:nvPicPr>
          <p:cNvPr id="3" name="Picture 3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AA8C5C7-58CA-46FE-9EC4-9D6670367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80" t="20036" r="19589" b="6801"/>
          <a:stretch/>
        </p:blipFill>
        <p:spPr>
          <a:xfrm>
            <a:off x="4571069" y="2693743"/>
            <a:ext cx="4010293" cy="3056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7222" y="5750128"/>
            <a:ext cx="4554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i="1"/>
              <a:t>Jayden e la sua famiglia arrivano a casa dopo le cure ricevute a Barcellona</a:t>
            </a:r>
          </a:p>
        </p:txBody>
      </p:sp>
    </p:spTree>
    <p:extLst>
      <p:ext uri="{BB962C8B-B14F-4D97-AF65-F5344CB8AC3E}">
        <p14:creationId xmlns:p14="http://schemas.microsoft.com/office/powerpoint/2010/main" val="21065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young boy looking at the camera&#10;&#10;Description generated with high confidence">
            <a:extLst>
              <a:ext uri="{FF2B5EF4-FFF2-40B4-BE49-F238E27FC236}">
                <a16:creationId xmlns:a16="http://schemas.microsoft.com/office/drawing/2014/main" id="{7D3B016E-6C21-4E4C-91B0-DDD821D5C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-67574"/>
            <a:ext cx="5144218" cy="6906883"/>
          </a:xfrm>
          <a:prstGeom prst="rect">
            <a:avLst/>
          </a:prstGeom>
        </p:spPr>
      </p:pic>
      <p:sp>
        <p:nvSpPr>
          <p:cNvPr id="11" name="Overlay">
            <a:extLst>
              <a:ext uri="{FF2B5EF4-FFF2-40B4-BE49-F238E27FC236}">
                <a16:creationId xmlns:a16="http://schemas.microsoft.com/office/drawing/2014/main" id="{B8108CED-AAD2-2844-B5B9-3F137ECCE9B2}"/>
              </a:ext>
            </a:extLst>
          </p:cNvPr>
          <p:cNvSpPr/>
          <p:nvPr/>
        </p:nvSpPr>
        <p:spPr>
          <a:xfrm>
            <a:off x="0" y="-62901"/>
            <a:ext cx="9144000" cy="2498067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AE76-89E8-2A40-9457-C4C2ED45F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62201" y="752296"/>
            <a:ext cx="6324600" cy="876908"/>
          </a:xfrm>
        </p:spPr>
        <p:txBody>
          <a:bodyPr/>
          <a:lstStyle/>
          <a:p>
            <a:pPr algn="r"/>
            <a:r>
              <a:rPr lang="it-IT" sz="3600" dirty="0">
                <a:solidFill>
                  <a:schemeClr val="bg1"/>
                </a:solidFill>
              </a:rPr>
              <a:t>Il nostro impatto in numeri</a:t>
            </a:r>
          </a:p>
          <a:p>
            <a:pPr algn="r">
              <a:lnSpc>
                <a:spcPts val="2100"/>
              </a:lnSpc>
            </a:pPr>
            <a:r>
              <a:rPr lang="it-IT" sz="1650" b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2018 - 2019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E6B48-9386-D34E-9E65-2BAA4242E0BC}"/>
              </a:ext>
            </a:extLst>
          </p:cNvPr>
          <p:cNvSpPr/>
          <p:nvPr/>
        </p:nvSpPr>
        <p:spPr>
          <a:xfrm>
            <a:off x="7486651" y="1895295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7A050-58C3-0E4E-8C0B-44897ACA78E7}"/>
              </a:ext>
            </a:extLst>
          </p:cNvPr>
          <p:cNvSpPr/>
          <p:nvPr/>
        </p:nvSpPr>
        <p:spPr>
          <a:xfrm>
            <a:off x="8824407" y="866595"/>
            <a:ext cx="319594" cy="74295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8B0589A-5C8B-534B-9BB5-6B68AEB89182}"/>
              </a:ext>
            </a:extLst>
          </p:cNvPr>
          <p:cNvSpPr txBox="1">
            <a:spLocks/>
          </p:cNvSpPr>
          <p:nvPr/>
        </p:nvSpPr>
        <p:spPr>
          <a:xfrm>
            <a:off x="6561156" y="3260065"/>
            <a:ext cx="2575265" cy="2384549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it-IT" sz="160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Lions Club</a:t>
            </a:r>
          </a:p>
          <a:p>
            <a:pPr algn="ctr"/>
            <a:endParaRPr lang="en-US" sz="1600" kern="0" dirty="0" smtClean="0">
              <a:solidFill>
                <a:schemeClr val="accent6"/>
              </a:solidFill>
              <a:latin typeface="Arial"/>
              <a:ea typeface="ヒラギノ角ゴ Pro W3"/>
              <a:cs typeface="Arial"/>
            </a:endParaRPr>
          </a:p>
          <a:p>
            <a:pPr algn="ctr"/>
            <a:r>
              <a:rPr lang="it-IT" sz="160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Paesi</a:t>
            </a:r>
          </a:p>
          <a:p>
            <a:pPr algn="ctr">
              <a:lnSpc>
                <a:spcPct val="200000"/>
              </a:lnSpc>
            </a:pPr>
            <a:r>
              <a:rPr lang="it-IT" sz="160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Dollari USA raccolti</a:t>
            </a:r>
          </a:p>
          <a:p>
            <a:pPr algn="ctr">
              <a:lnSpc>
                <a:spcPct val="200000"/>
              </a:lnSpc>
            </a:pPr>
            <a:r>
              <a:rPr lang="it-IT" sz="160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     Vita salvata a un bambino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232242C4-D84A-E643-9853-4BB6432F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597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12</a:t>
            </a:fld>
            <a:endParaRPr lang="en-US" sz="750" smtClean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EDB348-E981-4F41-97C5-12BDC0ACE483}"/>
              </a:ext>
            </a:extLst>
          </p:cNvPr>
          <p:cNvSpPr txBox="1"/>
          <p:nvPr/>
        </p:nvSpPr>
        <p:spPr>
          <a:xfrm>
            <a:off x="4162784" y="2983841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sz="3200" b="1">
                <a:solidFill>
                  <a:schemeClr val="accent1"/>
                </a:solidFill>
                <a:latin typeface="Arial"/>
                <a:ea typeface="ヒラギノ角ゴ Pro W3"/>
                <a:cs typeface="Arial"/>
              </a:rPr>
              <a:t>6</a:t>
            </a:r>
          </a:p>
          <a:p>
            <a:pPr algn="r"/>
            <a:r>
              <a:rPr lang="it-IT" sz="3200" b="1">
                <a:solidFill>
                  <a:schemeClr val="accent1"/>
                </a:solidFill>
                <a:latin typeface="Arial"/>
                <a:ea typeface="ヒラギノ角ゴ Pro W3"/>
                <a:cs typeface="Arial"/>
              </a:rPr>
              <a:t>4</a:t>
            </a:r>
          </a:p>
          <a:p>
            <a:pPr algn="r"/>
            <a:r>
              <a:rPr lang="it-IT" sz="3200" b="1">
                <a:solidFill>
                  <a:schemeClr val="accent1"/>
                </a:solidFill>
                <a:latin typeface="Arial"/>
                <a:ea typeface="ヒラギノ角ゴ Pro W3"/>
                <a:cs typeface="Arial"/>
              </a:rPr>
              <a:t>&gt; 65.000</a:t>
            </a:r>
          </a:p>
          <a:p>
            <a:pPr algn="r"/>
            <a:r>
              <a:rPr lang="it-IT" sz="3200" b="1">
                <a:solidFill>
                  <a:schemeClr val="accent1"/>
                </a:solidFill>
                <a:latin typeface="Arial"/>
                <a:ea typeface="ヒラギノ角ゴ Pro W3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696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/>
              <a:t>La forza dell’azione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2A28C-E10C-3B4F-9769-D43BAD600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2857500"/>
            <a:ext cx="7391400" cy="211455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9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Ispirare</a:t>
            </a:r>
            <a:r>
              <a:rPr lang="it-IT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 Lions e i partner condividendo le storie di successo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9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Valutare</a:t>
            </a:r>
            <a:r>
              <a:rPr lang="it-IT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 bisogni delle vostre comunità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9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Utilizzare</a:t>
            </a:r>
            <a:r>
              <a:rPr lang="it-IT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il Global Action Team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9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Cogliere </a:t>
            </a:r>
            <a:r>
              <a:rPr lang="it-IT" sz="19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l’attimo 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9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CC5838-7BE6-4994-A274-E48B85ACA1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/>
              <a:t>Felice e sano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21111"/>
          <a:stretch/>
        </p:blipFill>
        <p:spPr>
          <a:xfrm>
            <a:off x="2493640" y="2209800"/>
            <a:ext cx="4156720" cy="44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90813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 descr="lion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458" y="1828801"/>
            <a:ext cx="1313444" cy="12812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89410" y="3095934"/>
            <a:ext cx="5829300" cy="1440025"/>
          </a:xfrm>
          <a:prstGeom prst="rect">
            <a:avLst/>
          </a:prstGeom>
        </p:spPr>
        <p:txBody>
          <a:bodyPr vert="horz" lIns="61145" tIns="30572" rIns="61145" bIns="30572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450"/>
              </a:spcAft>
            </a:pPr>
            <a:r>
              <a:rPr lang="it-IT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Grazie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4334" y="320040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03" tIns="35502" rIns="71003" bIns="3550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384666"/>
            <a:ext cx="254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5800" y="6477000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>
                <a:solidFill>
                  <a:schemeClr val="bg1"/>
                </a:solidFill>
              </a:rPr>
              <a:t>9/19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447607" y="32443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61318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96970CC1-6D21-804F-BEA2-284A829C9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1" b="10079"/>
          <a:stretch/>
        </p:blipFill>
        <p:spPr>
          <a:xfrm>
            <a:off x="1314450" y="857250"/>
            <a:ext cx="6515102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876425" y="5543550"/>
            <a:ext cx="5391150" cy="457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t-IT" sz="2400" b="1" dirty="0">
                <a:solidFill>
                  <a:srgbClr val="0A5496"/>
                </a:solidFill>
              </a:rPr>
              <a:t>Un </a:t>
            </a:r>
            <a:r>
              <a:rPr lang="it-IT" sz="2400" b="1" dirty="0" smtClean="0">
                <a:solidFill>
                  <a:srgbClr val="0A5496"/>
                </a:solidFill>
              </a:rPr>
              <a:t>team con </a:t>
            </a:r>
            <a:r>
              <a:rPr lang="it-IT" sz="2400" b="1" dirty="0">
                <a:solidFill>
                  <a:srgbClr val="0A5496"/>
                </a:solidFill>
              </a:rPr>
              <a:t>un approccio unificato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714500"/>
            <a:ext cx="2971800" cy="32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4" r="8702" b="1698"/>
          <a:stretch/>
        </p:blipFill>
        <p:spPr>
          <a:xfrm>
            <a:off x="-58562" y="-63570"/>
            <a:ext cx="9207765" cy="6954814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02AF2375-033A-7B48-992D-C622B7B2BCB4}"/>
              </a:ext>
            </a:extLst>
          </p:cNvPr>
          <p:cNvSpPr/>
          <p:nvPr/>
        </p:nvSpPr>
        <p:spPr>
          <a:xfrm>
            <a:off x="-50249" y="-63570"/>
            <a:ext cx="9207765" cy="1892370"/>
          </a:xfrm>
          <a:prstGeom prst="flowChartProcess">
            <a:avLst/>
          </a:prstGeom>
          <a:solidFill>
            <a:srgbClr val="00338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E6B48-9386-D34E-9E65-2BAA4242E0BC}"/>
              </a:ext>
            </a:extLst>
          </p:cNvPr>
          <p:cNvSpPr/>
          <p:nvPr/>
        </p:nvSpPr>
        <p:spPr>
          <a:xfrm>
            <a:off x="614633" y="1354035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7A050-58C3-0E4E-8C0B-44897ACA78E7}"/>
              </a:ext>
            </a:extLst>
          </p:cNvPr>
          <p:cNvSpPr/>
          <p:nvPr/>
        </p:nvSpPr>
        <p:spPr>
          <a:xfrm>
            <a:off x="-57509" y="685800"/>
            <a:ext cx="377103" cy="74295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37A63CF6-5834-5544-AB00-F1117FC8B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3</a:t>
            </a:fld>
            <a:endParaRPr lang="en-US" sz="750" smtClean="0">
              <a:solidFill>
                <a:schemeClr val="bg1"/>
              </a:solidFill>
            </a:endParaRPr>
          </a:p>
        </p:txBody>
      </p:sp>
      <p:sp>
        <p:nvSpPr>
          <p:cNvPr id="14" name="Overlay">
            <a:extLst>
              <a:ext uri="{FF2B5EF4-FFF2-40B4-BE49-F238E27FC236}">
                <a16:creationId xmlns:a16="http://schemas.microsoft.com/office/drawing/2014/main" id="{02AF2375-033A-7B48-992D-C622B7B2BCB4}"/>
              </a:ext>
            </a:extLst>
          </p:cNvPr>
          <p:cNvSpPr/>
          <p:nvPr/>
        </p:nvSpPr>
        <p:spPr>
          <a:xfrm>
            <a:off x="-66875" y="5486400"/>
            <a:ext cx="9207765" cy="1404844"/>
          </a:xfrm>
          <a:prstGeom prst="flowChartProcess">
            <a:avLst/>
          </a:prstGeom>
          <a:solidFill>
            <a:srgbClr val="00338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945" y="5670628"/>
            <a:ext cx="1081573" cy="11111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AE76-89E8-2A40-9457-C4C2ED45F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705727"/>
            <a:ext cx="8096250" cy="876908"/>
          </a:xfrm>
        </p:spPr>
        <p:txBody>
          <a:bodyPr/>
          <a:lstStyle/>
          <a:p>
            <a:pPr>
              <a:lnSpc>
                <a:spcPts val="2100"/>
              </a:lnSpc>
            </a:pPr>
            <a:r>
              <a:rPr lang="it-IT" sz="2025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I leader del GAT Internazionale uniti insieme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97E11-521E-324E-91B6-68E6BF019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00" y="5674066"/>
            <a:ext cx="5410200" cy="1002742"/>
          </a:xfrm>
        </p:spPr>
        <p:txBody>
          <a:bodyPr anchor="t"/>
          <a:lstStyle/>
          <a:p>
            <a:r>
              <a:rPr lang="it-IT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Attraverso la collaborazione e la solidarietà, </a:t>
            </a:r>
            <a:br>
              <a:rPr lang="it-IT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it-IT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il Global Action Team ha superato i confini </a:t>
            </a:r>
            <a:r>
              <a:rPr lang="it-IT" sz="1800" b="1" dirty="0" smtClean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territoriali per </a:t>
            </a:r>
            <a:r>
              <a:rPr lang="it-IT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aiutare un bambino bisognoso.</a:t>
            </a: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  <a:r>
              <a:rPr lang="it-IT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B1F1D6-0A37-F249-8E85-4D658062BC20}"/>
              </a:ext>
            </a:extLst>
          </p:cNvPr>
          <p:cNvSpPr/>
          <p:nvPr/>
        </p:nvSpPr>
        <p:spPr>
          <a:xfrm>
            <a:off x="1905000" y="6682604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27222" y="1215675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62" y="363741"/>
            <a:ext cx="9142138" cy="772665"/>
          </a:xfrm>
          <a:prstGeom prst="rect">
            <a:avLst/>
          </a:prstGeom>
        </p:spPr>
        <p:txBody>
          <a:bodyPr vert="horz" lIns="61154" tIns="30577" rIns="61154" bIns="30577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it-IT" sz="2700" dirty="0"/>
              <a:t>La mobilitazione dei leader Lions </a:t>
            </a:r>
            <a:endParaRPr lang="it-IT" sz="2700" dirty="0" smtClean="0"/>
          </a:p>
          <a:p>
            <a:pPr algn="ctr"/>
            <a:r>
              <a:rPr lang="it-IT" sz="2700" dirty="0" smtClean="0"/>
              <a:t>per </a:t>
            </a:r>
            <a:r>
              <a:rPr lang="it-IT" sz="2700" dirty="0"/>
              <a:t>la lotta al cancro infantile</a:t>
            </a:r>
          </a:p>
        </p:txBody>
      </p:sp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133500"/>
            <a:ext cx="9144000" cy="32004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800" kern="0"/>
              <a:t>Chris Bunch – LION Managing Editor</a:t>
            </a:r>
          </a:p>
          <a:p>
            <a:pPr marL="0" indent="0" algn="ctr">
              <a:buNone/>
            </a:pPr>
            <a:r>
              <a:rPr lang="en-US" sz="1800" kern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1800" kern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1800" kern="0"/>
              <a:t>Stephanie Morales – Meetings Manager</a:t>
            </a:r>
            <a:endParaRPr lang="en-US" sz="1350" kern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28600" y="5236087"/>
            <a:ext cx="8686800" cy="1240913"/>
          </a:xfrm>
          <a:prstGeom prst="rect">
            <a:avLst/>
          </a:prstGeom>
        </p:spPr>
        <p:txBody>
          <a:bodyPr anchor="ctr"/>
          <a:lstStyle>
            <a:lvl1pPr marL="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900" kern="120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5720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91440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137160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1828800" indent="0" algn="l" defTabSz="40769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2242296" indent="-203846" algn="l" defTabSz="40769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9987" indent="-203846" algn="l" defTabSz="40769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7679" indent="-203846" algn="l" defTabSz="40769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5368" indent="-203846" algn="l" defTabSz="40769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50"/>
              </a:lnSpc>
            </a:pPr>
            <a:r>
              <a:rPr lang="it-IT" sz="1650" dirty="0">
                <a:ea typeface="Arial" charset="0"/>
                <a:cs typeface="Arial"/>
              </a:rPr>
              <a:t>Dopo aver saputo che suo figlio di 2 anni era malato di neuroblastoma, Marcus </a:t>
            </a:r>
            <a:r>
              <a:rPr lang="it-IT" sz="1650" dirty="0" err="1">
                <a:ea typeface="Arial" charset="0"/>
                <a:cs typeface="Arial"/>
              </a:rPr>
              <a:t>Ban</a:t>
            </a:r>
            <a:r>
              <a:rPr lang="it-IT" sz="1650" dirty="0">
                <a:ea typeface="Arial" charset="0"/>
                <a:cs typeface="Arial"/>
              </a:rPr>
              <a:t> </a:t>
            </a:r>
            <a:r>
              <a:rPr lang="it-IT" sz="1650" dirty="0" smtClean="0">
                <a:ea typeface="Arial" charset="0"/>
                <a:cs typeface="Arial"/>
              </a:rPr>
              <a:t>ha </a:t>
            </a:r>
            <a:r>
              <a:rPr lang="it-IT" sz="1650" dirty="0">
                <a:ea typeface="Arial" charset="0"/>
                <a:cs typeface="Arial"/>
              </a:rPr>
              <a:t>chiesto aiuto ai Lions club in Malesia. Questo ha dato il via a un'ondata di supporto che è cresciuta così tanto da vedere la collaborazione dei Lions in Malesia, Singapore, Spagna e Stati Uniti. </a:t>
            </a:r>
          </a:p>
          <a:p>
            <a:pPr algn="ctr">
              <a:lnSpc>
                <a:spcPts val="2250"/>
              </a:lnSpc>
            </a:pPr>
            <a:endParaRPr lang="en-US" sz="1650" kern="0" dirty="0">
              <a:solidFill>
                <a:schemeClr val="accent6">
                  <a:lumMod val="50000"/>
                  <a:lumOff val="50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9" y="1728927"/>
            <a:ext cx="2770581" cy="2843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9723" b="20669"/>
          <a:stretch/>
        </p:blipFill>
        <p:spPr>
          <a:xfrm>
            <a:off x="4027220" y="1732289"/>
            <a:ext cx="4133846" cy="28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1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group of people standing in front of a birthday cake&#10;&#10;Description generated with very high confidence">
            <a:extLst>
              <a:ext uri="{FF2B5EF4-FFF2-40B4-BE49-F238E27FC236}">
                <a16:creationId xmlns:a16="http://schemas.microsoft.com/office/drawing/2014/main" id="{95E4723F-EFAB-459F-A6DE-014C3450B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-719"/>
            <a:ext cx="9155501" cy="6859437"/>
          </a:xfrm>
          <a:prstGeom prst="rect">
            <a:avLst/>
          </a:prstGeom>
        </p:spPr>
      </p:pic>
      <p:sp>
        <p:nvSpPr>
          <p:cNvPr id="17" name="Overlay">
            <a:extLst>
              <a:ext uri="{FF2B5EF4-FFF2-40B4-BE49-F238E27FC236}">
                <a16:creationId xmlns:a16="http://schemas.microsoft.com/office/drawing/2014/main" id="{02AF2375-033A-7B48-992D-C622B7B2BCB4}"/>
              </a:ext>
            </a:extLst>
          </p:cNvPr>
          <p:cNvSpPr/>
          <p:nvPr/>
        </p:nvSpPr>
        <p:spPr>
          <a:xfrm>
            <a:off x="-1905000" y="-2362200"/>
            <a:ext cx="12420600" cy="12334039"/>
          </a:xfrm>
          <a:prstGeom prst="donut">
            <a:avLst>
              <a:gd name="adj" fmla="val 27639"/>
            </a:avLst>
          </a:prstGeom>
          <a:solidFill>
            <a:srgbClr val="BF00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0A52E-1540-5A45-A87E-078F3C712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4200" y="4572000"/>
            <a:ext cx="2167494" cy="2168454"/>
          </a:xfrm>
        </p:spPr>
        <p:txBody>
          <a:bodyPr anchor="t"/>
          <a:lstStyle/>
          <a:p>
            <a:pPr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900" b="1" dirty="0">
                <a:solidFill>
                  <a:schemeClr val="bg1">
                    <a:lumMod val="95000"/>
                  </a:schemeClr>
                </a:solidFill>
                <a:latin typeface="Arial"/>
                <a:ea typeface="ヒラギノ角ゴ Pro W3"/>
                <a:cs typeface="Arial"/>
              </a:rPr>
              <a:t>Una della priorità dei Lions era anche quella di alleviare il peso che questa malattia aveva posto sulla famiglia di </a:t>
            </a:r>
            <a:r>
              <a:rPr lang="it-IT" sz="1900" b="1" dirty="0" err="1">
                <a:solidFill>
                  <a:schemeClr val="bg1">
                    <a:lumMod val="95000"/>
                  </a:schemeClr>
                </a:solidFill>
                <a:latin typeface="Arial"/>
                <a:ea typeface="ヒラギノ角ゴ Pro W3"/>
                <a:cs typeface="Arial"/>
              </a:rPr>
              <a:t>Jayden</a:t>
            </a:r>
            <a:endParaRPr lang="it-IT" sz="1900" b="1" dirty="0">
              <a:solidFill>
                <a:schemeClr val="bg1">
                  <a:lumMod val="95000"/>
                </a:schemeClr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4D147C-2C53-2B42-9315-DB088AC298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" y="-227357"/>
            <a:ext cx="4343400" cy="2334703"/>
          </a:xfrm>
        </p:spPr>
        <p:txBody>
          <a:bodyPr/>
          <a:lstStyle/>
          <a:p>
            <a:r>
              <a:rPr lang="it-IT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Trovare una struttura per curare le condizioni di </a:t>
            </a:r>
            <a:r>
              <a:rPr lang="it-IT" sz="210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Jayden</a:t>
            </a:r>
            <a:r>
              <a:rPr lang="it-IT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non era stato l'unico ostacolo  </a:t>
            </a:r>
            <a:r>
              <a:rPr lang="it-IT" sz="2100" dirty="0" smtClean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              che i </a:t>
            </a:r>
            <a:r>
              <a:rPr lang="it-IT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 </a:t>
            </a:r>
            <a:r>
              <a:rPr lang="it-IT" sz="2100" dirty="0" smtClean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avevano                                dovuto superare</a:t>
            </a:r>
            <a:r>
              <a:rPr lang="it-IT" sz="21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B1F1D6-0A37-F249-8E85-4D658062BC20}"/>
              </a:ext>
            </a:extLst>
          </p:cNvPr>
          <p:cNvSpPr/>
          <p:nvPr/>
        </p:nvSpPr>
        <p:spPr>
          <a:xfrm>
            <a:off x="479931" y="190500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FD0E8-A5CB-C845-AFEF-2EB03A341E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23483" b="9338"/>
          <a:stretch/>
        </p:blipFill>
        <p:spPr>
          <a:xfrm>
            <a:off x="0" y="4877348"/>
            <a:ext cx="1555750" cy="1751178"/>
          </a:xfrm>
          <a:prstGeom prst="rect">
            <a:avLst/>
          </a:prstGeom>
        </p:spPr>
      </p:pic>
      <p:sp>
        <p:nvSpPr>
          <p:cNvPr id="8" name="Page number">
            <a:extLst>
              <a:ext uri="{FF2B5EF4-FFF2-40B4-BE49-F238E27FC236}">
                <a16:creationId xmlns:a16="http://schemas.microsoft.com/office/drawing/2014/main" id="{DCF157F1-EDF5-E648-A90E-527D0A75D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5</a:t>
            </a:fld>
            <a:endParaRPr lang="en-US" sz="75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2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A picture containing wall, indoor, person, cabinet&#10;&#10;Description generated with very high confidence">
            <a:extLst>
              <a:ext uri="{FF2B5EF4-FFF2-40B4-BE49-F238E27FC236}">
                <a16:creationId xmlns:a16="http://schemas.microsoft.com/office/drawing/2014/main" id="{CAFF198B-FAF8-4946-9237-C57B52800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3" y="-4859"/>
            <a:ext cx="9167003" cy="686771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AED05F9-1AE9-4AFB-94B8-F44876870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34" y="215546"/>
            <a:ext cx="1508613" cy="1549898"/>
          </a:xfrm>
          <a:prstGeom prst="rect">
            <a:avLst/>
          </a:prstGeom>
        </p:spPr>
      </p:pic>
      <p:sp>
        <p:nvSpPr>
          <p:cNvPr id="10" name="Overlay">
            <a:extLst>
              <a:ext uri="{FF2B5EF4-FFF2-40B4-BE49-F238E27FC236}">
                <a16:creationId xmlns:a16="http://schemas.microsoft.com/office/drawing/2014/main" id="{11A3F8DA-4E4C-4F48-B3C0-19809D85906E}"/>
              </a:ext>
            </a:extLst>
          </p:cNvPr>
          <p:cNvSpPr/>
          <p:nvPr/>
        </p:nvSpPr>
        <p:spPr>
          <a:xfrm>
            <a:off x="-31092" y="-4859"/>
            <a:ext cx="5124450" cy="6867718"/>
          </a:xfrm>
          <a:prstGeom prst="rect">
            <a:avLst/>
          </a:prstGeom>
          <a:solidFill>
            <a:srgbClr val="0A549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17CD468-6BA1-9540-AFA6-E71B9E0F55CA}"/>
              </a:ext>
            </a:extLst>
          </p:cNvPr>
          <p:cNvSpPr txBox="1">
            <a:spLocks/>
          </p:cNvSpPr>
          <p:nvPr/>
        </p:nvSpPr>
        <p:spPr>
          <a:xfrm>
            <a:off x="202523" y="3200400"/>
            <a:ext cx="4657222" cy="33378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000"/>
              <a:t>Ogni pilastro svolge la sua parte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BF7E4E-12CC-0C46-AC4B-16D838AA547F}"/>
              </a:ext>
            </a:extLst>
          </p:cNvPr>
          <p:cNvSpPr/>
          <p:nvPr/>
        </p:nvSpPr>
        <p:spPr>
          <a:xfrm>
            <a:off x="1987287" y="3831629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39C6D614-9438-8049-A7A6-77F5202962D6}"/>
              </a:ext>
            </a:extLst>
          </p:cNvPr>
          <p:cNvSpPr txBox="1">
            <a:spLocks/>
          </p:cNvSpPr>
          <p:nvPr/>
        </p:nvSpPr>
        <p:spPr>
          <a:xfrm>
            <a:off x="124432" y="4113453"/>
            <a:ext cx="4813403" cy="401396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800"/>
              <a:t>Leadership, Membership e Service in Azione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BE1B0DA2-3E6D-A14C-8C4D-6D4AB7780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6</a:t>
            </a:fld>
            <a:endParaRPr lang="en-US" sz="75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onlogo_white.eps">
            <a:extLst>
              <a:ext uri="{FF2B5EF4-FFF2-40B4-BE49-F238E27FC236}">
                <a16:creationId xmlns:a16="http://schemas.microsoft.com/office/drawing/2014/main" id="{FEA48DD1-67C0-6346-BAD2-0BB0EBBDF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5396" r="31631" b="13674"/>
          <a:stretch/>
        </p:blipFill>
        <p:spPr>
          <a:xfrm>
            <a:off x="169112" y="1181100"/>
            <a:ext cx="4457701" cy="5143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9112" y="2287448"/>
            <a:ext cx="4079395" cy="3351352"/>
          </a:xfrm>
        </p:spPr>
        <p:txBody>
          <a:bodyPr/>
          <a:lstStyle/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0A5496"/>
                </a:solidFill>
              </a:rPr>
              <a:t>Si è messa in contatto con </a:t>
            </a:r>
            <a:r>
              <a:rPr lang="it-IT" sz="1800" dirty="0"/>
              <a:t>i Lions di tutto il mondo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it-IT" sz="1800" dirty="0"/>
              <a:t>Ha diffuso le informazioni sulla </a:t>
            </a:r>
            <a:br>
              <a:rPr lang="it-IT" sz="1800" dirty="0"/>
            </a:br>
            <a:r>
              <a:rPr lang="it-IT" sz="1800" b="1" dirty="0">
                <a:solidFill>
                  <a:srgbClr val="0A5496"/>
                </a:solidFill>
              </a:rPr>
              <a:t>rete del GAT </a:t>
            </a:r>
            <a:r>
              <a:rPr lang="it-IT" sz="1800" dirty="0"/>
              <a:t>tramite </a:t>
            </a:r>
            <a:r>
              <a:rPr lang="it-IT" sz="1800" dirty="0" err="1"/>
              <a:t>Facebook</a:t>
            </a:r>
            <a:r>
              <a:rPr lang="it-IT" sz="1800" dirty="0"/>
              <a:t> e le email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it-IT" sz="1800" dirty="0"/>
              <a:t>Si è messa alla guida degli </a:t>
            </a:r>
            <a:r>
              <a:rPr lang="it-IT" sz="1800" b="1" dirty="0">
                <a:solidFill>
                  <a:srgbClr val="0A5496"/>
                </a:solidFill>
              </a:rPr>
              <a:t>sforzi di raccolta fondi </a:t>
            </a:r>
            <a:r>
              <a:rPr lang="it-IT" sz="1800" dirty="0"/>
              <a:t>attraverso </a:t>
            </a:r>
            <a:r>
              <a:rPr lang="it-IT" sz="1800" dirty="0" smtClean="0"/>
              <a:t>il Fondo per la cura del cancro del </a:t>
            </a:r>
            <a:r>
              <a:rPr lang="it-IT" sz="1800" dirty="0"/>
              <a:t>Lions </a:t>
            </a:r>
            <a:r>
              <a:rPr lang="it-IT" sz="1800" dirty="0" smtClean="0"/>
              <a:t>Club </a:t>
            </a:r>
            <a:r>
              <a:rPr lang="it-IT" sz="1800" dirty="0"/>
              <a:t>Kuala Lumpur </a:t>
            </a:r>
            <a:r>
              <a:rPr lang="it-IT" sz="1800" dirty="0" smtClean="0"/>
              <a:t>City</a:t>
            </a:r>
            <a:endParaRPr lang="it-IT" sz="1800" dirty="0"/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0A5496"/>
                </a:solidFill>
              </a:rPr>
              <a:t>Ha coinvolto </a:t>
            </a:r>
            <a:r>
              <a:rPr lang="it-IT" sz="1800" dirty="0"/>
              <a:t>i Leo e i Lions nella raccolta fondi e nel supporto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83282-ABC7-D141-A069-ECE2F81369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2924" y="838200"/>
            <a:ext cx="3514726" cy="1120091"/>
          </a:xfrm>
        </p:spPr>
        <p:txBody>
          <a:bodyPr/>
          <a:lstStyle/>
          <a:p>
            <a:pPr algn="l"/>
            <a:r>
              <a:rPr lang="it-IT">
                <a:solidFill>
                  <a:srgbClr val="0A5496"/>
                </a:solidFill>
              </a:rPr>
              <a:t>LA LEADERSHIP</a:t>
            </a:r>
          </a:p>
          <a:p>
            <a:pPr algn="l"/>
            <a:r>
              <a:rPr lang="it-IT" sz="2400">
                <a:solidFill>
                  <a:srgbClr val="0A5496"/>
                </a:solidFill>
              </a:rPr>
              <a:t>In Malesia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85B8E-795A-9A48-8011-2A47148482A8}"/>
              </a:ext>
            </a:extLst>
          </p:cNvPr>
          <p:cNvSpPr/>
          <p:nvPr/>
        </p:nvSpPr>
        <p:spPr>
          <a:xfrm>
            <a:off x="557620" y="200283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2C954DD-B4C4-C243-BA61-BE9368B180EC}"/>
              </a:ext>
            </a:extLst>
          </p:cNvPr>
          <p:cNvSpPr txBox="1">
            <a:spLocks/>
          </p:cNvSpPr>
          <p:nvPr/>
        </p:nvSpPr>
        <p:spPr>
          <a:xfrm>
            <a:off x="169112" y="3701091"/>
            <a:ext cx="3514727" cy="13716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lnSpc>
                <a:spcPts val="1350"/>
              </a:lnSpc>
            </a:pPr>
            <a:endParaRPr lang="en-US" sz="1200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47B1BD42-FAEB-3949-BEE7-DF57BEDE3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7</a:t>
            </a:fld>
            <a:endParaRPr lang="en-US" sz="750" smtClean="0">
              <a:solidFill>
                <a:prstClr val="white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632" b="-144"/>
          <a:stretch/>
        </p:blipFill>
        <p:spPr>
          <a:xfrm>
            <a:off x="4248507" y="1633021"/>
            <a:ext cx="4895493" cy="3080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8507" y="4713806"/>
            <a:ext cx="4743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i="1"/>
              <a:t>I Leo in Malesia raccolgono i fondi per la causa di Jayden</a:t>
            </a:r>
          </a:p>
        </p:txBody>
      </p:sp>
    </p:spTree>
    <p:extLst>
      <p:ext uri="{BB962C8B-B14F-4D97-AF65-F5344CB8AC3E}">
        <p14:creationId xmlns:p14="http://schemas.microsoft.com/office/powerpoint/2010/main" val="26792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onlogo_white.eps">
            <a:extLst>
              <a:ext uri="{FF2B5EF4-FFF2-40B4-BE49-F238E27FC236}">
                <a16:creationId xmlns:a16="http://schemas.microsoft.com/office/drawing/2014/main" id="{22E0CB6A-A5F7-D941-8FD6-7EB63C16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5396" r="31631" b="13674"/>
          <a:stretch/>
        </p:blipFill>
        <p:spPr>
          <a:xfrm>
            <a:off x="152400" y="1638300"/>
            <a:ext cx="4457701" cy="5143500"/>
          </a:xfrm>
          <a:prstGeom prst="rect">
            <a:avLst/>
          </a:prstGeom>
        </p:spPr>
      </p:pic>
      <p:sp>
        <p:nvSpPr>
          <p:cNvPr id="9" name="Page number">
            <a:extLst>
              <a:ext uri="{FF2B5EF4-FFF2-40B4-BE49-F238E27FC236}">
                <a16:creationId xmlns:a16="http://schemas.microsoft.com/office/drawing/2014/main" id="{4B5B48AC-4E3B-7443-BB8B-121F78614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8</a:t>
            </a:fld>
            <a:endParaRPr lang="en-US" sz="750" smtClean="0">
              <a:solidFill>
                <a:schemeClr val="bg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284DB1C-2827-9F4B-906E-269B6D828E4C}"/>
              </a:ext>
            </a:extLst>
          </p:cNvPr>
          <p:cNvSpPr txBox="1">
            <a:spLocks/>
          </p:cNvSpPr>
          <p:nvPr/>
        </p:nvSpPr>
        <p:spPr>
          <a:xfrm>
            <a:off x="542923" y="2571750"/>
            <a:ext cx="2600327" cy="2561993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it-IT" sz="2100">
                <a:latin typeface="Arial"/>
                <a:ea typeface="ヒラギノ角ゴ Pro W3"/>
                <a:cs typeface="Arial"/>
              </a:rPr>
              <a:t>  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73A547-E579-4E40-8999-19777A838685}"/>
              </a:ext>
            </a:extLst>
          </p:cNvPr>
          <p:cNvSpPr txBox="1">
            <a:spLocks/>
          </p:cNvSpPr>
          <p:nvPr/>
        </p:nvSpPr>
        <p:spPr>
          <a:xfrm>
            <a:off x="542922" y="990600"/>
            <a:ext cx="4410077" cy="81003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t-IT" sz="2700" dirty="0" smtClean="0">
                <a:solidFill>
                  <a:srgbClr val="0A5496"/>
                </a:solidFill>
              </a:rPr>
              <a:t>IL SERVICE</a:t>
            </a:r>
            <a:endParaRPr lang="it-IT" sz="2700" dirty="0">
              <a:solidFill>
                <a:srgbClr val="0A5496"/>
              </a:solidFill>
            </a:endParaRPr>
          </a:p>
          <a:p>
            <a:pPr algn="l"/>
            <a:r>
              <a:rPr lang="it-IT" sz="2400" dirty="0">
                <a:solidFill>
                  <a:srgbClr val="0A5496"/>
                </a:solidFill>
              </a:rPr>
              <a:t>Negli Stati Uniti e a Singapore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374FDD-BD94-5648-9875-870F206CDB0C}"/>
              </a:ext>
            </a:extLst>
          </p:cNvPr>
          <p:cNvSpPr/>
          <p:nvPr/>
        </p:nvSpPr>
        <p:spPr>
          <a:xfrm>
            <a:off x="581022" y="204470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7E49C60-5BF1-4F38-9D08-92218DB67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" y="2099270"/>
            <a:ext cx="4301945" cy="4564647"/>
          </a:xfrm>
        </p:spPr>
        <p:txBody>
          <a:bodyPr/>
          <a:lstStyle/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00338D"/>
                </a:solidFill>
              </a:rPr>
              <a:t>A New York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Comunicazione con gli ospedali locali per conto della famiglia di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Jayden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 per cercare di </a:t>
            </a:r>
            <a:r>
              <a:rPr lang="it-IT" sz="1400" b="1" dirty="0">
                <a:solidFill>
                  <a:srgbClr val="0A5496"/>
                </a:solidFill>
              </a:rPr>
              <a:t>facilitare </a:t>
            </a:r>
            <a:r>
              <a:rPr lang="it-IT" sz="1400" b="1" dirty="0" smtClean="0">
                <a:solidFill>
                  <a:srgbClr val="0A5496"/>
                </a:solidFill>
              </a:rPr>
              <a:t>le cure</a:t>
            </a:r>
            <a:endParaRPr lang="it-IT" sz="1400" b="1" dirty="0">
              <a:solidFill>
                <a:srgbClr val="0A5496"/>
              </a:solidFill>
            </a:endParaRP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A5496"/>
                </a:solidFill>
              </a:rPr>
              <a:t>Raccolta fondi</a:t>
            </a:r>
            <a:r>
              <a:rPr lang="it-IT" sz="1400" b="1" dirty="0">
                <a:solidFill>
                  <a:srgbClr val="00338D"/>
                </a:solidFill>
              </a:rPr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per le cure e 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quanto poteva servire a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Jayden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A5496"/>
                </a:solidFill>
              </a:rPr>
              <a:t>Promozione</a:t>
            </a:r>
            <a:r>
              <a:rPr lang="it-IT" sz="1400" dirty="0"/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dei post su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Facebook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sulla storia di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Jayden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 per diffondere la notizia e promuovere la raccolta fondi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00338D"/>
                </a:solidFill>
              </a:rPr>
              <a:t>A Chicago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Raccolta di giocattoli da inviare a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Jayden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 come </a:t>
            </a:r>
            <a:r>
              <a:rPr lang="it-IT" sz="1400" b="1" dirty="0">
                <a:solidFill>
                  <a:srgbClr val="0A5496"/>
                </a:solidFill>
              </a:rPr>
              <a:t>regali di Natale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00338D"/>
                </a:solidFill>
              </a:rPr>
              <a:t>A Singapore</a:t>
            </a:r>
          </a:p>
          <a:p>
            <a:pPr marL="675074" lvl="1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Raccolta fondi ai </a:t>
            </a:r>
            <a:r>
              <a:rPr lang="it-IT" sz="1400" b="1" dirty="0">
                <a:solidFill>
                  <a:srgbClr val="0A5496"/>
                </a:solidFill>
              </a:rPr>
              <a:t>Congressi </a:t>
            </a:r>
            <a:r>
              <a:rPr lang="it-IT" sz="1400" b="1" dirty="0" err="1">
                <a:solidFill>
                  <a:srgbClr val="0A5496"/>
                </a:solidFill>
              </a:rPr>
              <a:t>Multidistrettuali</a:t>
            </a:r>
            <a:endParaRPr lang="it-IT" sz="1400" b="1" dirty="0">
              <a:solidFill>
                <a:srgbClr val="0A5496"/>
              </a:solidFill>
            </a:endParaRPr>
          </a:p>
          <a:p>
            <a:pPr lvl="1" algn="l">
              <a:lnSpc>
                <a:spcPts val="1950"/>
              </a:lnSpc>
            </a:pPr>
            <a:endParaRPr lang="en-US" sz="1400" b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1"/>
          <a:stretch/>
        </p:blipFill>
        <p:spPr>
          <a:xfrm>
            <a:off x="4571997" y="547165"/>
            <a:ext cx="4592077" cy="5320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0101" y="5867401"/>
            <a:ext cx="4381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i="1" dirty="0" smtClean="0"/>
              <a:t>Il Lions </a:t>
            </a:r>
            <a:r>
              <a:rPr lang="it-IT" sz="1100" i="1" dirty="0"/>
              <a:t>Club Yonkers Millennium utilizza </a:t>
            </a:r>
            <a:r>
              <a:rPr lang="it-IT" sz="1100" i="1" dirty="0" err="1"/>
              <a:t>Facebook</a:t>
            </a:r>
            <a:r>
              <a:rPr lang="it-IT" sz="1100" i="1" dirty="0"/>
              <a:t> come strumento promozionale.</a:t>
            </a:r>
          </a:p>
        </p:txBody>
      </p:sp>
    </p:spTree>
    <p:extLst>
      <p:ext uri="{BB962C8B-B14F-4D97-AF65-F5344CB8AC3E}">
        <p14:creationId xmlns:p14="http://schemas.microsoft.com/office/powerpoint/2010/main" val="21340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onlogo_white.eps">
            <a:extLst>
              <a:ext uri="{FF2B5EF4-FFF2-40B4-BE49-F238E27FC236}">
                <a16:creationId xmlns:a16="http://schemas.microsoft.com/office/drawing/2014/main" id="{BFD47A5A-697D-C64E-8616-A344F51C0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5396" r="31631" b="13674"/>
          <a:stretch/>
        </p:blipFill>
        <p:spPr>
          <a:xfrm>
            <a:off x="228600" y="1638300"/>
            <a:ext cx="4457701" cy="5143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400" y="2057400"/>
            <a:ext cx="4822667" cy="3581840"/>
          </a:xfrm>
        </p:spPr>
        <p:txBody>
          <a:bodyPr/>
          <a:lstStyle/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chemeClr val="tx2"/>
                </a:solidFill>
                <a:latin typeface="Arial"/>
                <a:ea typeface="ヒラギノ角ゴ Pro W3"/>
                <a:cs typeface="Arial"/>
              </a:rPr>
              <a:t>Ha coinvolto i soci del club </a:t>
            </a:r>
            <a:r>
              <a:rPr lang="it-IT" sz="1800" dirty="0">
                <a:latin typeface="Arial"/>
                <a:ea typeface="ヒラギノ角ゴ Pro W3"/>
                <a:cs typeface="Arial"/>
              </a:rPr>
              <a:t>a sostegno di Jayden.</a:t>
            </a: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chemeClr val="tx2"/>
                </a:solidFill>
                <a:latin typeface="Arial"/>
                <a:ea typeface="ヒラギノ角ゴ Pro W3"/>
                <a:cs typeface="Arial"/>
              </a:rPr>
              <a:t>Ha supportato</a:t>
            </a:r>
            <a:r>
              <a:rPr lang="it-IT" sz="1800" dirty="0">
                <a:latin typeface="Arial"/>
                <a:ea typeface="ヒラギノ角ゴ Pro W3"/>
                <a:cs typeface="Arial"/>
              </a:rPr>
              <a:t> la famiglia di Jayden e le loro esigenze durante la loro permanenza a Barcellona.</a:t>
            </a: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latin typeface="Arial"/>
                <a:ea typeface="ヒラギノ角ゴ Pro W3"/>
                <a:cs typeface="Arial"/>
              </a:rPr>
              <a:t>Ha aiutato Jayden e la sua famiglia a </a:t>
            </a:r>
            <a:r>
              <a:rPr lang="it-IT" sz="1800" b="1" dirty="0">
                <a:solidFill>
                  <a:schemeClr val="tx2"/>
                </a:solidFill>
                <a:latin typeface="Arial"/>
                <a:ea typeface="ヒラギノ角ゴ Pro W3"/>
                <a:cs typeface="Arial"/>
              </a:rPr>
              <a:t>celebrare</a:t>
            </a:r>
            <a:r>
              <a:rPr lang="it-IT" sz="1800" dirty="0">
                <a:latin typeface="Arial"/>
                <a:ea typeface="ヒラギノ角ゴ Pro W3"/>
                <a:cs typeface="Arial"/>
              </a:rPr>
              <a:t> i momenti importanti come il suo terzo compleanno e il suo ritorno a casa.</a:t>
            </a: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latin typeface="Arial"/>
                <a:ea typeface="ヒラギノ角ゴ Pro W3"/>
                <a:cs typeface="Arial"/>
              </a:rPr>
              <a:t>Ha creato una positiva </a:t>
            </a:r>
            <a:r>
              <a:rPr lang="it-IT" sz="1800" b="1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soddisfazione associativa</a:t>
            </a:r>
            <a:r>
              <a:rPr lang="it-IT" sz="1800" dirty="0">
                <a:latin typeface="Arial"/>
                <a:ea typeface="ヒラギノ角ゴ Pro W3"/>
                <a:cs typeface="Arial"/>
              </a:rPr>
              <a:t>.</a:t>
            </a:r>
          </a:p>
          <a:p>
            <a:pPr marL="257175" indent="-257175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83282-ABC7-D141-A069-ECE2F81369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674" y="990600"/>
            <a:ext cx="3286126" cy="800099"/>
          </a:xfrm>
        </p:spPr>
        <p:txBody>
          <a:bodyPr/>
          <a:lstStyle/>
          <a:p>
            <a:pPr algn="l"/>
            <a:r>
              <a:rPr lang="it-IT">
                <a:solidFill>
                  <a:srgbClr val="0A5496"/>
                </a:solidFill>
              </a:rPr>
              <a:t>LA MEMBERSHIP</a:t>
            </a:r>
          </a:p>
          <a:p>
            <a:pPr algn="l"/>
            <a:r>
              <a:rPr lang="it-IT" sz="2400">
                <a:solidFill>
                  <a:srgbClr val="0A5496"/>
                </a:solidFill>
              </a:rPr>
              <a:t>In Spagna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85B8E-795A-9A48-8011-2A47148482A8}"/>
              </a:ext>
            </a:extLst>
          </p:cNvPr>
          <p:cNvSpPr/>
          <p:nvPr/>
        </p:nvSpPr>
        <p:spPr>
          <a:xfrm>
            <a:off x="542387" y="2002830"/>
            <a:ext cx="1087694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101B564E-C3B7-9742-A8D9-C492F2380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5646254"/>
            <a:ext cx="4191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9</a:t>
            </a:fld>
            <a:endParaRPr lang="en-US" sz="750" smtClean="0">
              <a:solidFill>
                <a:schemeClr val="bg1"/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2222"/>
          <a:stretch/>
        </p:blipFill>
        <p:spPr>
          <a:xfrm>
            <a:off x="5298917" y="228600"/>
            <a:ext cx="3845083" cy="59504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8917" y="6179052"/>
            <a:ext cx="3845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i="1"/>
              <a:t>I Lions di Barcellona in visita a Jayden e alla sua famiglia</a:t>
            </a:r>
          </a:p>
        </p:txBody>
      </p:sp>
    </p:spTree>
    <p:extLst>
      <p:ext uri="{BB962C8B-B14F-4D97-AF65-F5344CB8AC3E}">
        <p14:creationId xmlns:p14="http://schemas.microsoft.com/office/powerpoint/2010/main" val="9160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6A8C181-E056-415E-9B59-40F04FA43837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a7495015-d16d-4dd1-a72f-488cd8119f3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3</TotalTime>
  <Words>1016</Words>
  <Application>Microsoft Office PowerPoint</Application>
  <PresentationFormat>On-screen Show (4:3)</PresentationFormat>
  <Paragraphs>112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Arial Hebrew Scholar</vt:lpstr>
      <vt:lpstr>Calibri</vt:lpstr>
      <vt:lpstr>Helvetica</vt:lpstr>
      <vt:lpstr>Helvetica Neue</vt:lpstr>
      <vt:lpstr>Open sans</vt:lpstr>
      <vt:lpstr>Open Sans Light</vt:lpstr>
      <vt:lpstr>Segoe UI</vt:lpstr>
      <vt:lpstr>Segoe UI Semibold</vt:lpstr>
      <vt:lpstr>Times New Roman</vt:lpstr>
      <vt:lpstr>ヒラギノ角ゴ Pro W3</vt:lpstr>
      <vt:lpstr>Blue Page Number</vt:lpstr>
      <vt:lpstr>White Page Number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Kneisel, Christine</cp:lastModifiedBy>
  <cp:revision>2239</cp:revision>
  <cp:lastPrinted>2018-09-26T19:14:51Z</cp:lastPrinted>
  <dcterms:created xsi:type="dcterms:W3CDTF">2016-11-15T15:12:50Z</dcterms:created>
  <dcterms:modified xsi:type="dcterms:W3CDTF">2019-09-30T13:44:41Z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