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68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9" autoAdjust="0"/>
    <p:restoredTop sz="81030" autoAdjust="0"/>
  </p:normalViewPr>
  <p:slideViewPr>
    <p:cSldViewPr snapToGrid="0" snapToObjects="1">
      <p:cViewPr varScale="1">
        <p:scale>
          <a:sx n="85" d="100"/>
          <a:sy n="85" d="100"/>
        </p:scale>
        <p:origin x="1788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我们在向狮友们和全世界介绍新的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品牌。这个简短的简报将帮助我们了解这个品牌是什么，以及它对狮友们的意义。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让我们首先来观看一段短片，此短片有助于将这个品牌栩栩如生的呈现在我们面前。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不会。自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1954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年以来，我们的座右铭一直是 “我们服务”，它将继续是我们向前迈进的座右铭。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品牌的一部分，我们推出了一个新的标语：为有需求的世界服务。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标语是一种外部的或针对公众的信息，它可以快速地告诉世界上的人我们在做什么。该标语不会取代 “我们服务”。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我们讨论了随着时间的进展将如何引进该品牌。</a:t>
            </a:r>
            <a:r>
              <a:rPr lang="en-US" b="0" dirty="0">
                <a:ea typeface="ヒラギノ角ゴ Pro W3"/>
                <a:cs typeface="Calibri"/>
              </a:rPr>
              <a:t> 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这是时间表的简要概述。</a:t>
            </a:r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如果您在寻找有关新品牌的更多信息或资源，请使用上方的链接访问我们的品牌中心。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您也可以将问题发送到下方的电子邮件地址。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现在我们将讨论这个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 （或 “伞式”）品牌，以及它与我们的协会和基金会的关系。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品牌将我们的协会和基金会链接归于一个主 “伞式”品牌之下，如此我们就能够与世界谈论我们集体的服务和影响力。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当我们说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时，我们真正指的是国际狮子会和狮子会国际基金会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(LCIF) </a:t>
            </a:r>
            <a:r>
              <a:rPr lang="zh-TW" alt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两者一起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。我们的协会和基金会仍将继续是独立的组织，拥有各自的管理机构。但是两者一起，我们是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为了帮助大家更好地了解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品牌，让我们来看看一些常见的问题。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为了加强我们的协会和基金会，我们需要将这两个组织进行更大程度的整合。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做到这一点最明显的方法之一是将国际狮子会和狮子会国际基金会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(LCIF)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统合在一个单一的 “伞式”或主品牌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之下，并调整我们的志业，以便向世界展示我们在服务使命中团结一致。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我们正在引进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作为我们统一的 “伞式”或主品牌，它共同代表了我们的协会和基金会。但是协会和基金会的个别名称不会改变，它们将继续是独立的法律实体。 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在专门指到协会时，我们仍将使用 “国际狮子会”，当提及我们的基金会时，仍将使用 “狮子会国际基金会”。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这两个组织将一起统称为“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您无需采取立即的行动，更新出版刊物、文档、名牌和名片等物品也没有最后的期限。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事实上，许多材料根本不需要更新，因为我们的国际狮子会标志不会更改，我们的国际狮子会品牌和狮子会国际基金会品牌也仍会继续存在。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在新品牌推出的过程中，我们将提供有关品牌的最新信息和指导，以帮助狮友与新的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品牌保持一致性。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不会。我们不会改变全球知名的、具有标志性的狮子会标志。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我们正在引进一个显示“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”字样的狮子会标志，我们会将它用为我们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品牌宣传的一部分。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uAT_rGpUm-4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2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674628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3400" dirty="0">
                <a:latin typeface="Arial"/>
                <a:ea typeface="PMingLiU"/>
                <a:cs typeface="Arial"/>
              </a:rPr>
              <a:t>品牌概述 </a:t>
            </a:r>
            <a:br>
              <a:rPr lang="zh-TW" sz="3400" dirty="0">
                <a:latin typeface="Arial"/>
                <a:ea typeface="PMingLiU"/>
                <a:cs typeface="Arial"/>
              </a:rPr>
            </a:br>
            <a:endParaRPr lang="zh-TW" sz="3400" dirty="0">
              <a:latin typeface="Arial"/>
              <a:ea typeface="PMingLiU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2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95093" y="2676256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我们的座右铭</a:t>
            </a:r>
            <a:r>
              <a:rPr lang="zh-TW" altLang="en-US" sz="5200" dirty="0">
                <a:solidFill>
                  <a:schemeClr val="bg1"/>
                </a:solidFill>
                <a:latin typeface="Helvetica Neue"/>
                <a:ea typeface="PMingLiU"/>
              </a:rPr>
              <a:t> “</a:t>
            </a:r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我们服务</a:t>
            </a:r>
            <a:r>
              <a:rPr lang="zh-TW" altLang="en-US" sz="5200" dirty="0">
                <a:solidFill>
                  <a:schemeClr val="bg1"/>
                </a:solidFill>
                <a:latin typeface="Helvetica Neue"/>
                <a:ea typeface="PMingLiU"/>
              </a:rPr>
              <a:t>”</a:t>
            </a:r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会更改吗？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432911" y="1375063"/>
            <a:ext cx="932617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zh-TW" sz="44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Lions International 品牌的时间表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370871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435402" y="3728900"/>
            <a:ext cx="2502561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609600" indent="-609600"/>
            <a:r>
              <a:rPr lang="zh-TW" sz="19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第一年：2021-2022</a:t>
            </a:r>
          </a:p>
          <a:p>
            <a:pPr marL="609600" indent="-609600"/>
            <a:r>
              <a:rPr lang="zh-TW" sz="16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规划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373365" y="3728900"/>
            <a:ext cx="2505456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zh-TW" sz="1900" b="1" dirty="0">
                <a:solidFill>
                  <a:srgbClr val="FFFFFF"/>
                </a:solidFill>
                <a:latin typeface="Arial"/>
                <a:ea typeface="PMingLiU"/>
                <a:cs typeface="Arial"/>
              </a:rPr>
              <a:t>第二年：2022-2023</a:t>
            </a:r>
          </a:p>
          <a:p>
            <a:pPr marL="609600" indent="-609600"/>
            <a:r>
              <a:rPr lang="zh-TW" sz="1500" dirty="0">
                <a:solidFill>
                  <a:srgbClr val="FFFFFF"/>
                </a:solidFill>
                <a:latin typeface="Arial"/>
                <a:ea typeface="PMingLiU"/>
                <a:cs typeface="Arial"/>
              </a:rPr>
              <a:t>启动和实施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314223" y="3742881"/>
            <a:ext cx="2503526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zh-TW" sz="19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第三年：2023-2024</a:t>
            </a:r>
          </a:p>
          <a:p>
            <a:pPr marL="609600" indent="-609600"/>
            <a:r>
              <a:rPr lang="zh-TW" sz="16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开始推出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53151" y="3728900"/>
            <a:ext cx="2503445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zh-TW" sz="19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第四年：2024-2025 </a:t>
            </a:r>
          </a:p>
          <a:p>
            <a:pPr marL="609600" indent="-609600"/>
            <a:r>
              <a:rPr lang="zh-TW" sz="14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在第四年及之后继续推出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225181" y="2518235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zh-TW" altLang="en-US" sz="2000" dirty="0">
                <a:solidFill>
                  <a:schemeClr val="bg1"/>
                </a:solidFill>
                <a:latin typeface="Arial"/>
                <a:cs typeface="Arial"/>
              </a:rPr>
              <a:t>我们将随</a:t>
            </a:r>
            <a:r>
              <a:rPr lang="zh-TW" sz="20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着时间的进展，逐步推出 Lions International 主品牌。 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974692" y="3493483"/>
            <a:ext cx="361636" cy="4616821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6538777" y="6241804"/>
            <a:ext cx="5425592" cy="10697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sz="20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重要事项： </a:t>
            </a:r>
            <a:br>
              <a:rPr lang="zh-TW" sz="20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</a:br>
            <a:r>
              <a:rPr lang="zh-TW" sz="20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推出将是随着时间的进展逐步进行。 </a:t>
            </a:r>
            <a:r>
              <a:rPr lang="zh-TW" sz="16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3535045"/>
            <a:ext cx="4181190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zh-TW" sz="2400" b="1" dirty="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提供以下的信息：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zh-TW" sz="2400" dirty="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有关我们品牌演变的信息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zh-TW" sz="2400" dirty="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各种资源（包括我们的品牌信息指南）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zh-TW" sz="2400" dirty="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常见问题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zh-TW" sz="2200" dirty="0">
                <a:solidFill>
                  <a:srgbClr val="33373B"/>
                </a:solidFill>
                <a:latin typeface="Arial"/>
                <a:ea typeface="PMingLiU"/>
                <a:cs typeface="Arial"/>
              </a:rPr>
            </a:br>
            <a:endParaRPr lang="zh-TW" sz="2200" dirty="0">
              <a:solidFill>
                <a:srgbClr val="33373B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54846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156036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dirty="0">
                <a:latin typeface="Helvetica Neue"/>
                <a:ea typeface="PMingLiU"/>
              </a:rPr>
              <a:t>Lions International 网页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922420" y="2748420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sz="2600" dirty="0">
                <a:latin typeface="Helvetica Neue"/>
                <a:ea typeface="PMingLiU"/>
              </a:rPr>
              <a:t>Lionsclubs.org/our-brand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880828" y="5942082"/>
            <a:ext cx="8079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rial"/>
                <a:cs typeface="Arial"/>
              </a:rPr>
              <a:t>有关品牌方面的疑问，请发送至</a:t>
            </a:r>
            <a:r>
              <a:rPr lang="zh-TW" alt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altLang="zh-TW" sz="2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zh-TW" sz="2000" u="sng" dirty="0">
                <a:solidFill>
                  <a:srgbClr val="0070C0"/>
                </a:solidFill>
                <a:latin typeface="Arial"/>
                <a:ea typeface="PMingLiU"/>
                <a:cs typeface="Arial"/>
              </a:rPr>
              <a:t>lionsbrand@lionsclubs.org</a:t>
            </a:r>
            <a:r>
              <a:rPr lang="zh-TW" sz="2000" dirty="0">
                <a:latin typeface="Arial"/>
                <a:ea typeface="PMingLiU"/>
                <a:cs typeface="Arial"/>
              </a:rPr>
              <a:t>。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68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09800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谢谢您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7087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396095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sz="1600" b="1" dirty="0">
                <a:solidFill>
                  <a:schemeClr val="bg1"/>
                </a:solidFill>
              </a:rPr>
              <a:t>© 2023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5" name="Online Media 4" title="我们是 Lions International [SC]">
            <a:hlinkClick r:id="" action="ppaction://media"/>
            <a:extLst>
              <a:ext uri="{FF2B5EF4-FFF2-40B4-BE49-F238E27FC236}">
                <a16:creationId xmlns:a16="http://schemas.microsoft.com/office/drawing/2014/main" id="{BA6D3436-BE21-4706-2E0C-BC460D3222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35384" y="1304252"/>
            <a:ext cx="7521232" cy="42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822785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sz="4000" dirty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介绍 Lions International 主品牌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zh-TW" sz="2200" dirty="0">
                <a:solidFill>
                  <a:srgbClr val="33373B"/>
                </a:solidFill>
                <a:latin typeface="Arial"/>
                <a:ea typeface="PMingLiU"/>
                <a:cs typeface="Arial"/>
              </a:rPr>
            </a:br>
            <a:endParaRPr lang="zh-TW" sz="2200" dirty="0">
              <a:solidFill>
                <a:srgbClr val="33373B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59757" y="21538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371189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dirty="0">
                <a:latin typeface="Helvetica Neue"/>
                <a:ea typeface="PMingLiU"/>
              </a:rPr>
              <a:t>品牌的架构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1057193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主</a:t>
            </a:r>
            <a:r>
              <a:rPr lang="zh-TW" altLang="en-US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 “</a:t>
            </a:r>
            <a:r>
              <a:rPr lang="zh-CN" altLang="en-US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伞式</a:t>
            </a:r>
            <a:r>
              <a:rPr lang="zh-TW" altLang="en-US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”</a:t>
            </a:r>
            <a:r>
              <a:rPr lang="zh-TW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品牌</a:t>
            </a:r>
            <a:br>
              <a:rPr lang="zh-TW" sz="1800" b="0" dirty="0"/>
            </a:br>
            <a:endParaRPr lang="zh-TW" sz="1800" b="0" dirty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1060253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组织的品牌</a:t>
            </a:r>
            <a:br>
              <a:rPr lang="zh-TW" sz="1800" b="0" dirty="0"/>
            </a:br>
            <a:endParaRPr lang="zh-TW" sz="1800" b="0" dirty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sz="4000" dirty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您有疑问。 </a:t>
              </a:r>
              <a:br>
                <a:rPr lang="zh-TW" sz="4000" dirty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</a:br>
              <a:r>
                <a:rPr lang="zh-TW" sz="4000" dirty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我们有答案。</a:t>
              </a:r>
            </a:p>
            <a:p>
              <a:endParaRPr lang="en-US" sz="4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endParaRPr>
            </a:p>
            <a:p>
              <a:r>
                <a:rPr lang="zh-CN" altLang="en-US" sz="4000" b="0" dirty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五</a:t>
              </a:r>
              <a:r>
                <a:rPr lang="zh-TW" sz="4000" b="0" dirty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大常见问题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5200" dirty="0">
                <a:solidFill>
                  <a:schemeClr val="bg1"/>
                </a:solidFill>
                <a:latin typeface="Helvetica Neue"/>
                <a:ea typeface="PMingLiU"/>
              </a:rPr>
              <a:t>我们为什么要</a:t>
            </a:r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将 Lions International 作为我们的主品牌？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62835" y="1513136"/>
            <a:ext cx="8120723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如果 Lions International 是我们的主品牌，这意味着我们将不再是国际狮子会和狮子会国际基金会吗？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94450" y="2097691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分会、区和复合区在使用新品牌更新他们的材料上有最后期限吗？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64787" y="2791873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国际狮子会的标志会改变吗？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1533</Words>
  <Application>Microsoft Office PowerPoint</Application>
  <PresentationFormat>Widescreen</PresentationFormat>
  <Paragraphs>101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1376</cp:revision>
  <cp:lastPrinted>2019-06-19T16:24:35Z</cp:lastPrinted>
  <dcterms:created xsi:type="dcterms:W3CDTF">2018-11-12T16:45:52Z</dcterms:created>
  <dcterms:modified xsi:type="dcterms:W3CDTF">2023-03-28T18:44:46Z</dcterms:modified>
</cp:coreProperties>
</file>